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7"/>
  </p:notesMasterIdLst>
  <p:sldIdLst>
    <p:sldId id="256" r:id="rId2"/>
    <p:sldId id="306" r:id="rId3"/>
    <p:sldId id="257" r:id="rId4"/>
    <p:sldId id="259" r:id="rId5"/>
    <p:sldId id="260" r:id="rId6"/>
    <p:sldId id="261" r:id="rId7"/>
    <p:sldId id="262" r:id="rId8"/>
    <p:sldId id="263" r:id="rId9"/>
    <p:sldId id="264" r:id="rId10"/>
    <p:sldId id="265" r:id="rId11"/>
    <p:sldId id="266" r:id="rId12"/>
    <p:sldId id="267" r:id="rId13"/>
    <p:sldId id="269" r:id="rId14"/>
    <p:sldId id="275" r:id="rId15"/>
    <p:sldId id="270" r:id="rId16"/>
  </p:sldIdLst>
  <p:sldSz cx="9144000" cy="5143500" type="screen16x9"/>
  <p:notesSz cx="6858000" cy="9144000"/>
  <p:embeddedFontLst>
    <p:embeddedFont>
      <p:font typeface="Cinzel Decorative" charset="0"/>
      <p:regular r:id="rId18"/>
      <p:bold r:id="rId19"/>
    </p:embeddedFont>
    <p:embeddedFont>
      <p:font typeface="Amiri" charset="-78"/>
      <p:regular r:id="rId20"/>
      <p:bold r:id="rId21"/>
      <p:italic r:id="rId22"/>
      <p:boldItalic r:id="rId23"/>
    </p:embeddedFont>
    <p:embeddedFont>
      <p:font typeface="Livvic Medium" charset="0"/>
      <p:regular r:id="rId24"/>
      <p:bold r:id="rId25"/>
      <p:italic r:id="rId26"/>
      <p:boldItalic r:id="rId27"/>
    </p:embeddedFont>
    <p:embeddedFont>
      <p:font typeface="Roboto" charset="0"/>
      <p:regular r:id="rId28"/>
      <p:bold r:id="rId29"/>
      <p:italic r:id="rId30"/>
      <p:boldItalic r:id="rId31"/>
    </p:embeddedFont>
    <p:embeddedFont>
      <p:font typeface="Anaheim" charset="0"/>
      <p:regular r:id="rId32"/>
    </p:embeddedFont>
    <p:embeddedFont>
      <p:font typeface="Gabriola" pitchFamily="82" charset="0"/>
      <p:regular r:id="rId33"/>
    </p:embeddedFont>
    <p:embeddedFont>
      <p:font typeface="Ink Free" pitchFamily="66" charset="0"/>
      <p:regular r:id="rId34"/>
    </p:embeddedFont>
    <p:embeddedFont>
      <p:font typeface="Candara Light" pitchFamily="34"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644BE499-E079-42AD-911A-0E055EDBA5FC}">
  <a:tblStyle styleId="{644BE499-E079-42AD-911A-0E055EDBA5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88f5f0e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88f5f0e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88f5f0e60_1_21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88f5f0e60_1_21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188f5f0e60_1_21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188f5f0e60_1_21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188f5f0e60_1_21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188f5f0e60_1_21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188f5f0e60_1_21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188f5f0e60_1_21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188f5f0e60_1_21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188f5f0e60_1_21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188f5f0e60_1_2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188f5f0e60_1_2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188f5f0e60_1_21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188f5f0e60_1_21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88562bdce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88562bdce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88562bdce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188562bdce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188f5f0e60_1_21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188f5f0e60_1_21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188f5f0e60_1_21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188f5f0e60_1_21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88f5f0e6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88f5f0e6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188f5f0e60_1_2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188f5f0e60_1_2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8110800" y="1132450"/>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rotWithShape="1">
          <a:blip r:embed="rId2">
            <a:alphaModFix/>
          </a:blip>
          <a:srcRect l="28220" t="17074" r="12900" b="18806"/>
          <a:stretch/>
        </p:blipFill>
        <p:spPr>
          <a:xfrm flipH="1">
            <a:off x="4478625" y="-408150"/>
            <a:ext cx="5383973" cy="3298026"/>
          </a:xfrm>
          <a:prstGeom prst="rect">
            <a:avLst/>
          </a:prstGeom>
          <a:noFill/>
          <a:ln>
            <a:noFill/>
          </a:ln>
          <a:effectLst>
            <a:outerShdw blurRad="57150" dist="28575" dir="6840000" algn="bl" rotWithShape="0">
              <a:srgbClr val="000000">
                <a:alpha val="37000"/>
              </a:srgbClr>
            </a:outerShdw>
          </a:effectLst>
        </p:spPr>
      </p:pic>
      <p:pic>
        <p:nvPicPr>
          <p:cNvPr id="11" name="Google Shape;11;p2"/>
          <p:cNvPicPr preferRelativeResize="0"/>
          <p:nvPr/>
        </p:nvPicPr>
        <p:blipFill rotWithShape="1">
          <a:blip r:embed="rId3">
            <a:alphaModFix/>
          </a:blip>
          <a:srcRect l="27280" t="12041" r="28253" b="21059"/>
          <a:stretch/>
        </p:blipFill>
        <p:spPr>
          <a:xfrm rot="2446720">
            <a:off x="6948776" y="3682850"/>
            <a:ext cx="2578773" cy="2182347"/>
          </a:xfrm>
          <a:prstGeom prst="rect">
            <a:avLst/>
          </a:prstGeom>
          <a:noFill/>
          <a:ln>
            <a:noFill/>
          </a:ln>
          <a:effectLst>
            <a:outerShdw blurRad="57150" dist="28575" dir="6900000" algn="bl" rotWithShape="0">
              <a:srgbClr val="000000">
                <a:alpha val="38000"/>
              </a:srgbClr>
            </a:outerShdw>
          </a:effectLst>
        </p:spPr>
      </p:pic>
      <p:sp>
        <p:nvSpPr>
          <p:cNvPr id="12" name="Google Shape;12;p2"/>
          <p:cNvSpPr txBox="1">
            <a:spLocks noGrp="1"/>
          </p:cNvSpPr>
          <p:nvPr>
            <p:ph type="ctrTitle"/>
          </p:nvPr>
        </p:nvSpPr>
        <p:spPr>
          <a:xfrm>
            <a:off x="1679998" y="1341250"/>
            <a:ext cx="5784000" cy="21753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4200">
                <a:solidFill>
                  <a:schemeClr val="lt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1680002" y="3480650"/>
            <a:ext cx="5784000" cy="439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p:nvPr/>
        </p:nvSpPr>
        <p:spPr>
          <a:xfrm>
            <a:off x="-1035050" y="1132450"/>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4572125" y="-11675"/>
            <a:ext cx="0" cy="731400"/>
          </a:xfrm>
          <a:prstGeom prst="straightConnector1">
            <a:avLst/>
          </a:prstGeom>
          <a:noFill/>
          <a:ln w="9525" cap="flat" cmpd="sng">
            <a:solidFill>
              <a:schemeClr val="lt2"/>
            </a:solidFill>
            <a:prstDash val="solid"/>
            <a:round/>
            <a:headEnd type="none" w="med" len="med"/>
            <a:tailEnd type="none" w="med" len="med"/>
          </a:ln>
        </p:spPr>
      </p:cxnSp>
      <p:grpSp>
        <p:nvGrpSpPr>
          <p:cNvPr id="16" name="Google Shape;16;p2"/>
          <p:cNvGrpSpPr/>
          <p:nvPr/>
        </p:nvGrpSpPr>
        <p:grpSpPr>
          <a:xfrm>
            <a:off x="-19200" y="4755675"/>
            <a:ext cx="9163200" cy="387900"/>
            <a:chOff x="-19200" y="4755675"/>
            <a:chExt cx="9163200" cy="387900"/>
          </a:xfrm>
        </p:grpSpPr>
        <p:cxnSp>
          <p:nvCxnSpPr>
            <p:cNvPr id="17" name="Google Shape;17;p2"/>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18" name="Google Shape;18;p2"/>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19" name="Google Shape;19;p2"/>
          <p:cNvSpPr/>
          <p:nvPr/>
        </p:nvSpPr>
        <p:spPr>
          <a:xfrm>
            <a:off x="631650" y="3242188"/>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363500"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964752" y="2329629"/>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2"/>
          <p:cNvPicPr preferRelativeResize="0"/>
          <p:nvPr/>
        </p:nvPicPr>
        <p:blipFill rotWithShape="1">
          <a:blip r:embed="rId4">
            <a:alphaModFix/>
          </a:blip>
          <a:srcRect l="41277" t="17794" r="39777" b="17593"/>
          <a:stretch/>
        </p:blipFill>
        <p:spPr>
          <a:xfrm>
            <a:off x="-161337" y="-515100"/>
            <a:ext cx="1732349" cy="3323201"/>
          </a:xfrm>
          <a:prstGeom prst="rect">
            <a:avLst/>
          </a:prstGeom>
          <a:noFill/>
          <a:ln>
            <a:noFill/>
          </a:ln>
          <a:effectLst>
            <a:outerShdw blurRad="57150" dist="19050" dir="6840000" algn="bl" rotWithShape="0">
              <a:srgbClr val="000000">
                <a:alpha val="36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186"/>
        <p:cNvGrpSpPr/>
        <p:nvPr/>
      </p:nvGrpSpPr>
      <p:grpSpPr>
        <a:xfrm>
          <a:off x="0" y="0"/>
          <a:ext cx="0" cy="0"/>
          <a:chOff x="0" y="0"/>
          <a:chExt cx="0" cy="0"/>
        </a:xfrm>
      </p:grpSpPr>
      <p:grpSp>
        <p:nvGrpSpPr>
          <p:cNvPr id="187" name="Google Shape;187;p16"/>
          <p:cNvGrpSpPr/>
          <p:nvPr/>
        </p:nvGrpSpPr>
        <p:grpSpPr>
          <a:xfrm>
            <a:off x="-19200" y="4755675"/>
            <a:ext cx="9163200" cy="387900"/>
            <a:chOff x="-19200" y="4755675"/>
            <a:chExt cx="9163200" cy="387900"/>
          </a:xfrm>
        </p:grpSpPr>
        <p:cxnSp>
          <p:nvCxnSpPr>
            <p:cNvPr id="188" name="Google Shape;188;p16"/>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189" name="Google Shape;189;p16"/>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190" name="Google Shape;190;p16"/>
          <p:cNvSpPr txBox="1">
            <a:spLocks noGrp="1"/>
          </p:cNvSpPr>
          <p:nvPr>
            <p:ph type="title"/>
          </p:nvPr>
        </p:nvSpPr>
        <p:spPr>
          <a:xfrm rot="-536">
            <a:off x="713226" y="451337"/>
            <a:ext cx="7699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300"/>
              <a:buFont typeface="Roboto"/>
              <a:buNone/>
              <a:defRPr sz="3300" b="0">
                <a:solidFill>
                  <a:schemeClr val="lt2"/>
                </a:solidFill>
              </a:defRPr>
            </a:lvl1pPr>
            <a:lvl2pPr lvl="1" rtl="0">
              <a:lnSpc>
                <a:spcPct val="100000"/>
              </a:lnSpc>
              <a:spcBef>
                <a:spcPts val="0"/>
              </a:spcBef>
              <a:spcAft>
                <a:spcPts val="0"/>
              </a:spcAft>
              <a:buSzPts val="3300"/>
              <a:buFont typeface="Roboto"/>
              <a:buNone/>
              <a:defRPr b="1">
                <a:latin typeface="Roboto"/>
                <a:ea typeface="Roboto"/>
                <a:cs typeface="Roboto"/>
                <a:sym typeface="Roboto"/>
              </a:defRPr>
            </a:lvl2pPr>
            <a:lvl3pPr lvl="2" rtl="0">
              <a:lnSpc>
                <a:spcPct val="100000"/>
              </a:lnSpc>
              <a:spcBef>
                <a:spcPts val="0"/>
              </a:spcBef>
              <a:spcAft>
                <a:spcPts val="0"/>
              </a:spcAft>
              <a:buSzPts val="3300"/>
              <a:buFont typeface="Roboto"/>
              <a:buNone/>
              <a:defRPr b="1">
                <a:latin typeface="Roboto"/>
                <a:ea typeface="Roboto"/>
                <a:cs typeface="Roboto"/>
                <a:sym typeface="Roboto"/>
              </a:defRPr>
            </a:lvl3pPr>
            <a:lvl4pPr lvl="3" rtl="0">
              <a:lnSpc>
                <a:spcPct val="100000"/>
              </a:lnSpc>
              <a:spcBef>
                <a:spcPts val="0"/>
              </a:spcBef>
              <a:spcAft>
                <a:spcPts val="0"/>
              </a:spcAft>
              <a:buSzPts val="3300"/>
              <a:buFont typeface="Roboto"/>
              <a:buNone/>
              <a:defRPr b="1">
                <a:latin typeface="Roboto"/>
                <a:ea typeface="Roboto"/>
                <a:cs typeface="Roboto"/>
                <a:sym typeface="Roboto"/>
              </a:defRPr>
            </a:lvl4pPr>
            <a:lvl5pPr lvl="4" rtl="0">
              <a:lnSpc>
                <a:spcPct val="100000"/>
              </a:lnSpc>
              <a:spcBef>
                <a:spcPts val="0"/>
              </a:spcBef>
              <a:spcAft>
                <a:spcPts val="0"/>
              </a:spcAft>
              <a:buSzPts val="3300"/>
              <a:buFont typeface="Roboto"/>
              <a:buNone/>
              <a:defRPr b="1">
                <a:latin typeface="Roboto"/>
                <a:ea typeface="Roboto"/>
                <a:cs typeface="Roboto"/>
                <a:sym typeface="Roboto"/>
              </a:defRPr>
            </a:lvl5pPr>
            <a:lvl6pPr lvl="5" rtl="0">
              <a:lnSpc>
                <a:spcPct val="100000"/>
              </a:lnSpc>
              <a:spcBef>
                <a:spcPts val="0"/>
              </a:spcBef>
              <a:spcAft>
                <a:spcPts val="0"/>
              </a:spcAft>
              <a:buSzPts val="3300"/>
              <a:buFont typeface="Roboto"/>
              <a:buNone/>
              <a:defRPr b="1">
                <a:latin typeface="Roboto"/>
                <a:ea typeface="Roboto"/>
                <a:cs typeface="Roboto"/>
                <a:sym typeface="Roboto"/>
              </a:defRPr>
            </a:lvl6pPr>
            <a:lvl7pPr lvl="6" rtl="0">
              <a:lnSpc>
                <a:spcPct val="100000"/>
              </a:lnSpc>
              <a:spcBef>
                <a:spcPts val="0"/>
              </a:spcBef>
              <a:spcAft>
                <a:spcPts val="0"/>
              </a:spcAft>
              <a:buSzPts val="3300"/>
              <a:buFont typeface="Roboto"/>
              <a:buNone/>
              <a:defRPr b="1">
                <a:latin typeface="Roboto"/>
                <a:ea typeface="Roboto"/>
                <a:cs typeface="Roboto"/>
                <a:sym typeface="Roboto"/>
              </a:defRPr>
            </a:lvl7pPr>
            <a:lvl8pPr lvl="7" rtl="0">
              <a:lnSpc>
                <a:spcPct val="100000"/>
              </a:lnSpc>
              <a:spcBef>
                <a:spcPts val="0"/>
              </a:spcBef>
              <a:spcAft>
                <a:spcPts val="0"/>
              </a:spcAft>
              <a:buSzPts val="3300"/>
              <a:buFont typeface="Roboto"/>
              <a:buNone/>
              <a:defRPr b="1">
                <a:latin typeface="Roboto"/>
                <a:ea typeface="Roboto"/>
                <a:cs typeface="Roboto"/>
                <a:sym typeface="Roboto"/>
              </a:defRPr>
            </a:lvl8pPr>
            <a:lvl9pPr lvl="8" rtl="0">
              <a:lnSpc>
                <a:spcPct val="100000"/>
              </a:lnSpc>
              <a:spcBef>
                <a:spcPts val="0"/>
              </a:spcBef>
              <a:spcAft>
                <a:spcPts val="0"/>
              </a:spcAft>
              <a:buSzPts val="3300"/>
              <a:buFont typeface="Roboto"/>
              <a:buNone/>
              <a:defRPr b="1">
                <a:latin typeface="Roboto"/>
                <a:ea typeface="Roboto"/>
                <a:cs typeface="Roboto"/>
                <a:sym typeface="Roboto"/>
              </a:defRPr>
            </a:lvl9pPr>
          </a:lstStyle>
          <a:p>
            <a:endParaRPr/>
          </a:p>
        </p:txBody>
      </p:sp>
      <p:sp>
        <p:nvSpPr>
          <p:cNvPr id="191" name="Google Shape;191;p16"/>
          <p:cNvSpPr txBox="1">
            <a:spLocks noGrp="1"/>
          </p:cNvSpPr>
          <p:nvPr>
            <p:ph type="body" idx="1"/>
          </p:nvPr>
        </p:nvSpPr>
        <p:spPr>
          <a:xfrm>
            <a:off x="1128600" y="1177075"/>
            <a:ext cx="6886800" cy="3378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1"/>
              </a:buClr>
              <a:buSzPts val="1200"/>
              <a:buFont typeface="Anaheim"/>
              <a:buChar char="●"/>
              <a:defRPr sz="1400" b="1"/>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cxnSp>
        <p:nvCxnSpPr>
          <p:cNvPr id="192" name="Google Shape;192;p16"/>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sp>
        <p:nvSpPr>
          <p:cNvPr id="193" name="Google Shape;193;p16"/>
          <p:cNvSpPr/>
          <p:nvPr/>
        </p:nvSpPr>
        <p:spPr>
          <a:xfrm>
            <a:off x="-1121525" y="332400"/>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8239400" y="1675150"/>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16"/>
          <p:cNvPicPr preferRelativeResize="0"/>
          <p:nvPr/>
        </p:nvPicPr>
        <p:blipFill rotWithShape="1">
          <a:blip r:embed="rId2">
            <a:alphaModFix/>
          </a:blip>
          <a:srcRect l="29162" t="11199" r="31917" b="11238"/>
          <a:stretch/>
        </p:blipFill>
        <p:spPr>
          <a:xfrm rot="5400000" flipH="1">
            <a:off x="-234637" y="-991675"/>
            <a:ext cx="3558835" cy="3989301"/>
          </a:xfrm>
          <a:prstGeom prst="rect">
            <a:avLst/>
          </a:prstGeom>
          <a:noFill/>
          <a:ln>
            <a:noFill/>
          </a:ln>
          <a:effectLst>
            <a:outerShdw blurRad="57150" dist="28575" dir="6840000" algn="bl" rotWithShape="0">
              <a:srgbClr val="000000">
                <a:alpha val="38000"/>
              </a:srgbClr>
            </a:outerShdw>
          </a:effectLst>
        </p:spPr>
      </p:pic>
      <p:sp>
        <p:nvSpPr>
          <p:cNvPr id="196" name="Google Shape;196;p16"/>
          <p:cNvSpPr/>
          <p:nvPr/>
        </p:nvSpPr>
        <p:spPr>
          <a:xfrm>
            <a:off x="520975"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8510525" y="181222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23"/>
        <p:cNvGrpSpPr/>
        <p:nvPr/>
      </p:nvGrpSpPr>
      <p:grpSpPr>
        <a:xfrm>
          <a:off x="0" y="0"/>
          <a:ext cx="0" cy="0"/>
          <a:chOff x="0" y="0"/>
          <a:chExt cx="0" cy="0"/>
        </a:xfrm>
      </p:grpSpPr>
      <p:grpSp>
        <p:nvGrpSpPr>
          <p:cNvPr id="224" name="Google Shape;224;p19"/>
          <p:cNvGrpSpPr/>
          <p:nvPr/>
        </p:nvGrpSpPr>
        <p:grpSpPr>
          <a:xfrm>
            <a:off x="-19200" y="4755675"/>
            <a:ext cx="9163200" cy="387900"/>
            <a:chOff x="-19200" y="4755675"/>
            <a:chExt cx="9163200" cy="387900"/>
          </a:xfrm>
        </p:grpSpPr>
        <p:cxnSp>
          <p:nvCxnSpPr>
            <p:cNvPr id="225" name="Google Shape;225;p19"/>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226" name="Google Shape;226;p19"/>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227" name="Google Shape;227;p19"/>
          <p:cNvSpPr txBox="1">
            <a:spLocks noGrp="1"/>
          </p:cNvSpPr>
          <p:nvPr>
            <p:ph type="title"/>
          </p:nvPr>
        </p:nvSpPr>
        <p:spPr>
          <a:xfrm rot="-536">
            <a:off x="713226" y="451337"/>
            <a:ext cx="7699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300"/>
              <a:buFont typeface="Roboto"/>
              <a:buNone/>
              <a:defRPr sz="3300" b="0">
                <a:solidFill>
                  <a:schemeClr val="lt2"/>
                </a:solidFill>
              </a:defRPr>
            </a:lvl1pPr>
            <a:lvl2pPr lvl="1" rtl="0">
              <a:lnSpc>
                <a:spcPct val="100000"/>
              </a:lnSpc>
              <a:spcBef>
                <a:spcPts val="0"/>
              </a:spcBef>
              <a:spcAft>
                <a:spcPts val="0"/>
              </a:spcAft>
              <a:buSzPts val="3300"/>
              <a:buFont typeface="Roboto"/>
              <a:buNone/>
              <a:defRPr b="1">
                <a:latin typeface="Roboto"/>
                <a:ea typeface="Roboto"/>
                <a:cs typeface="Roboto"/>
                <a:sym typeface="Roboto"/>
              </a:defRPr>
            </a:lvl2pPr>
            <a:lvl3pPr lvl="2" rtl="0">
              <a:lnSpc>
                <a:spcPct val="100000"/>
              </a:lnSpc>
              <a:spcBef>
                <a:spcPts val="0"/>
              </a:spcBef>
              <a:spcAft>
                <a:spcPts val="0"/>
              </a:spcAft>
              <a:buSzPts val="3300"/>
              <a:buFont typeface="Roboto"/>
              <a:buNone/>
              <a:defRPr b="1">
                <a:latin typeface="Roboto"/>
                <a:ea typeface="Roboto"/>
                <a:cs typeface="Roboto"/>
                <a:sym typeface="Roboto"/>
              </a:defRPr>
            </a:lvl3pPr>
            <a:lvl4pPr lvl="3" rtl="0">
              <a:lnSpc>
                <a:spcPct val="100000"/>
              </a:lnSpc>
              <a:spcBef>
                <a:spcPts val="0"/>
              </a:spcBef>
              <a:spcAft>
                <a:spcPts val="0"/>
              </a:spcAft>
              <a:buSzPts val="3300"/>
              <a:buFont typeface="Roboto"/>
              <a:buNone/>
              <a:defRPr b="1">
                <a:latin typeface="Roboto"/>
                <a:ea typeface="Roboto"/>
                <a:cs typeface="Roboto"/>
                <a:sym typeface="Roboto"/>
              </a:defRPr>
            </a:lvl4pPr>
            <a:lvl5pPr lvl="4" rtl="0">
              <a:lnSpc>
                <a:spcPct val="100000"/>
              </a:lnSpc>
              <a:spcBef>
                <a:spcPts val="0"/>
              </a:spcBef>
              <a:spcAft>
                <a:spcPts val="0"/>
              </a:spcAft>
              <a:buSzPts val="3300"/>
              <a:buFont typeface="Roboto"/>
              <a:buNone/>
              <a:defRPr b="1">
                <a:latin typeface="Roboto"/>
                <a:ea typeface="Roboto"/>
                <a:cs typeface="Roboto"/>
                <a:sym typeface="Roboto"/>
              </a:defRPr>
            </a:lvl5pPr>
            <a:lvl6pPr lvl="5" rtl="0">
              <a:lnSpc>
                <a:spcPct val="100000"/>
              </a:lnSpc>
              <a:spcBef>
                <a:spcPts val="0"/>
              </a:spcBef>
              <a:spcAft>
                <a:spcPts val="0"/>
              </a:spcAft>
              <a:buSzPts val="3300"/>
              <a:buFont typeface="Roboto"/>
              <a:buNone/>
              <a:defRPr b="1">
                <a:latin typeface="Roboto"/>
                <a:ea typeface="Roboto"/>
                <a:cs typeface="Roboto"/>
                <a:sym typeface="Roboto"/>
              </a:defRPr>
            </a:lvl6pPr>
            <a:lvl7pPr lvl="6" rtl="0">
              <a:lnSpc>
                <a:spcPct val="100000"/>
              </a:lnSpc>
              <a:spcBef>
                <a:spcPts val="0"/>
              </a:spcBef>
              <a:spcAft>
                <a:spcPts val="0"/>
              </a:spcAft>
              <a:buSzPts val="3300"/>
              <a:buFont typeface="Roboto"/>
              <a:buNone/>
              <a:defRPr b="1">
                <a:latin typeface="Roboto"/>
                <a:ea typeface="Roboto"/>
                <a:cs typeface="Roboto"/>
                <a:sym typeface="Roboto"/>
              </a:defRPr>
            </a:lvl7pPr>
            <a:lvl8pPr lvl="7" rtl="0">
              <a:lnSpc>
                <a:spcPct val="100000"/>
              </a:lnSpc>
              <a:spcBef>
                <a:spcPts val="0"/>
              </a:spcBef>
              <a:spcAft>
                <a:spcPts val="0"/>
              </a:spcAft>
              <a:buSzPts val="3300"/>
              <a:buFont typeface="Roboto"/>
              <a:buNone/>
              <a:defRPr b="1">
                <a:latin typeface="Roboto"/>
                <a:ea typeface="Roboto"/>
                <a:cs typeface="Roboto"/>
                <a:sym typeface="Roboto"/>
              </a:defRPr>
            </a:lvl8pPr>
            <a:lvl9pPr lvl="8" rtl="0">
              <a:lnSpc>
                <a:spcPct val="100000"/>
              </a:lnSpc>
              <a:spcBef>
                <a:spcPts val="0"/>
              </a:spcBef>
              <a:spcAft>
                <a:spcPts val="0"/>
              </a:spcAft>
              <a:buSzPts val="3300"/>
              <a:buFont typeface="Roboto"/>
              <a:buNone/>
              <a:defRPr b="1">
                <a:latin typeface="Roboto"/>
                <a:ea typeface="Roboto"/>
                <a:cs typeface="Roboto"/>
                <a:sym typeface="Roboto"/>
              </a:defRPr>
            </a:lvl9pPr>
          </a:lstStyle>
          <a:p>
            <a:endParaRPr/>
          </a:p>
        </p:txBody>
      </p:sp>
      <p:pic>
        <p:nvPicPr>
          <p:cNvPr id="228" name="Google Shape;228;p19"/>
          <p:cNvPicPr preferRelativeResize="0"/>
          <p:nvPr/>
        </p:nvPicPr>
        <p:blipFill rotWithShape="1">
          <a:blip r:embed="rId2">
            <a:alphaModFix/>
          </a:blip>
          <a:srcRect l="33555" t="8680" r="42709" b="5886"/>
          <a:stretch/>
        </p:blipFill>
        <p:spPr>
          <a:xfrm rot="-1152821">
            <a:off x="-920824" y="1344313"/>
            <a:ext cx="2170247" cy="4394274"/>
          </a:xfrm>
          <a:prstGeom prst="rect">
            <a:avLst/>
          </a:prstGeom>
          <a:noFill/>
          <a:ln>
            <a:noFill/>
          </a:ln>
          <a:effectLst>
            <a:outerShdw blurRad="57150" dist="28575" dir="6840000" algn="bl" rotWithShape="0">
              <a:srgbClr val="000000">
                <a:alpha val="39000"/>
              </a:srgbClr>
            </a:outerShdw>
          </a:effectLst>
        </p:spPr>
      </p:pic>
      <p:sp>
        <p:nvSpPr>
          <p:cNvPr id="229" name="Google Shape;229;p19"/>
          <p:cNvSpPr/>
          <p:nvPr/>
        </p:nvSpPr>
        <p:spPr>
          <a:xfrm>
            <a:off x="1751850"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19"/>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8">
    <p:spTree>
      <p:nvGrpSpPr>
        <p:cNvPr id="1" name="Shape 231"/>
        <p:cNvGrpSpPr/>
        <p:nvPr/>
      </p:nvGrpSpPr>
      <p:grpSpPr>
        <a:xfrm>
          <a:off x="0" y="0"/>
          <a:ext cx="0" cy="0"/>
          <a:chOff x="0" y="0"/>
          <a:chExt cx="0" cy="0"/>
        </a:xfrm>
      </p:grpSpPr>
      <p:grpSp>
        <p:nvGrpSpPr>
          <p:cNvPr id="232" name="Google Shape;232;p20"/>
          <p:cNvGrpSpPr/>
          <p:nvPr/>
        </p:nvGrpSpPr>
        <p:grpSpPr>
          <a:xfrm>
            <a:off x="-19200" y="4755675"/>
            <a:ext cx="9163200" cy="387900"/>
            <a:chOff x="-19200" y="4755675"/>
            <a:chExt cx="9163200" cy="387900"/>
          </a:xfrm>
        </p:grpSpPr>
        <p:cxnSp>
          <p:nvCxnSpPr>
            <p:cNvPr id="233" name="Google Shape;233;p20"/>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234" name="Google Shape;234;p20"/>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235" name="Google Shape;235;p20"/>
          <p:cNvSpPr txBox="1">
            <a:spLocks noGrp="1"/>
          </p:cNvSpPr>
          <p:nvPr>
            <p:ph type="title"/>
          </p:nvPr>
        </p:nvSpPr>
        <p:spPr>
          <a:xfrm rot="-535">
            <a:off x="713250" y="451337"/>
            <a:ext cx="7717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300"/>
              <a:buFont typeface="Roboto"/>
              <a:buNone/>
              <a:defRPr sz="3300" b="0">
                <a:solidFill>
                  <a:schemeClr val="lt2"/>
                </a:solidFill>
              </a:defRPr>
            </a:lvl1pPr>
            <a:lvl2pPr lvl="1" rtl="0">
              <a:lnSpc>
                <a:spcPct val="100000"/>
              </a:lnSpc>
              <a:spcBef>
                <a:spcPts val="0"/>
              </a:spcBef>
              <a:spcAft>
                <a:spcPts val="0"/>
              </a:spcAft>
              <a:buSzPts val="3300"/>
              <a:buFont typeface="Roboto"/>
              <a:buNone/>
              <a:defRPr b="1">
                <a:latin typeface="Roboto"/>
                <a:ea typeface="Roboto"/>
                <a:cs typeface="Roboto"/>
                <a:sym typeface="Roboto"/>
              </a:defRPr>
            </a:lvl2pPr>
            <a:lvl3pPr lvl="2" rtl="0">
              <a:lnSpc>
                <a:spcPct val="100000"/>
              </a:lnSpc>
              <a:spcBef>
                <a:spcPts val="0"/>
              </a:spcBef>
              <a:spcAft>
                <a:spcPts val="0"/>
              </a:spcAft>
              <a:buSzPts val="3300"/>
              <a:buFont typeface="Roboto"/>
              <a:buNone/>
              <a:defRPr b="1">
                <a:latin typeface="Roboto"/>
                <a:ea typeface="Roboto"/>
                <a:cs typeface="Roboto"/>
                <a:sym typeface="Roboto"/>
              </a:defRPr>
            </a:lvl3pPr>
            <a:lvl4pPr lvl="3" rtl="0">
              <a:lnSpc>
                <a:spcPct val="100000"/>
              </a:lnSpc>
              <a:spcBef>
                <a:spcPts val="0"/>
              </a:spcBef>
              <a:spcAft>
                <a:spcPts val="0"/>
              </a:spcAft>
              <a:buSzPts val="3300"/>
              <a:buFont typeface="Roboto"/>
              <a:buNone/>
              <a:defRPr b="1">
                <a:latin typeface="Roboto"/>
                <a:ea typeface="Roboto"/>
                <a:cs typeface="Roboto"/>
                <a:sym typeface="Roboto"/>
              </a:defRPr>
            </a:lvl4pPr>
            <a:lvl5pPr lvl="4" rtl="0">
              <a:lnSpc>
                <a:spcPct val="100000"/>
              </a:lnSpc>
              <a:spcBef>
                <a:spcPts val="0"/>
              </a:spcBef>
              <a:spcAft>
                <a:spcPts val="0"/>
              </a:spcAft>
              <a:buSzPts val="3300"/>
              <a:buFont typeface="Roboto"/>
              <a:buNone/>
              <a:defRPr b="1">
                <a:latin typeface="Roboto"/>
                <a:ea typeface="Roboto"/>
                <a:cs typeface="Roboto"/>
                <a:sym typeface="Roboto"/>
              </a:defRPr>
            </a:lvl5pPr>
            <a:lvl6pPr lvl="5" rtl="0">
              <a:lnSpc>
                <a:spcPct val="100000"/>
              </a:lnSpc>
              <a:spcBef>
                <a:spcPts val="0"/>
              </a:spcBef>
              <a:spcAft>
                <a:spcPts val="0"/>
              </a:spcAft>
              <a:buSzPts val="3300"/>
              <a:buFont typeface="Roboto"/>
              <a:buNone/>
              <a:defRPr b="1">
                <a:latin typeface="Roboto"/>
                <a:ea typeface="Roboto"/>
                <a:cs typeface="Roboto"/>
                <a:sym typeface="Roboto"/>
              </a:defRPr>
            </a:lvl6pPr>
            <a:lvl7pPr lvl="6" rtl="0">
              <a:lnSpc>
                <a:spcPct val="100000"/>
              </a:lnSpc>
              <a:spcBef>
                <a:spcPts val="0"/>
              </a:spcBef>
              <a:spcAft>
                <a:spcPts val="0"/>
              </a:spcAft>
              <a:buSzPts val="3300"/>
              <a:buFont typeface="Roboto"/>
              <a:buNone/>
              <a:defRPr b="1">
                <a:latin typeface="Roboto"/>
                <a:ea typeface="Roboto"/>
                <a:cs typeface="Roboto"/>
                <a:sym typeface="Roboto"/>
              </a:defRPr>
            </a:lvl7pPr>
            <a:lvl8pPr lvl="7" rtl="0">
              <a:lnSpc>
                <a:spcPct val="100000"/>
              </a:lnSpc>
              <a:spcBef>
                <a:spcPts val="0"/>
              </a:spcBef>
              <a:spcAft>
                <a:spcPts val="0"/>
              </a:spcAft>
              <a:buSzPts val="3300"/>
              <a:buFont typeface="Roboto"/>
              <a:buNone/>
              <a:defRPr b="1">
                <a:latin typeface="Roboto"/>
                <a:ea typeface="Roboto"/>
                <a:cs typeface="Roboto"/>
                <a:sym typeface="Roboto"/>
              </a:defRPr>
            </a:lvl8pPr>
            <a:lvl9pPr lvl="8" rtl="0">
              <a:lnSpc>
                <a:spcPct val="100000"/>
              </a:lnSpc>
              <a:spcBef>
                <a:spcPts val="0"/>
              </a:spcBef>
              <a:spcAft>
                <a:spcPts val="0"/>
              </a:spcAft>
              <a:buSzPts val="3300"/>
              <a:buFont typeface="Roboto"/>
              <a:buNone/>
              <a:defRPr b="1">
                <a:latin typeface="Roboto"/>
                <a:ea typeface="Roboto"/>
                <a:cs typeface="Roboto"/>
                <a:sym typeface="Roboto"/>
              </a:defRPr>
            </a:lvl9pPr>
          </a:lstStyle>
          <a:p>
            <a:endParaRPr/>
          </a:p>
        </p:txBody>
      </p:sp>
      <p:cxnSp>
        <p:nvCxnSpPr>
          <p:cNvPr id="236" name="Google Shape;236;p20"/>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sp>
        <p:nvSpPr>
          <p:cNvPr id="237" name="Google Shape;237;p20"/>
          <p:cNvSpPr/>
          <p:nvPr/>
        </p:nvSpPr>
        <p:spPr>
          <a:xfrm>
            <a:off x="-1624750" y="875175"/>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 name="Google Shape;238;p20"/>
          <p:cNvPicPr preferRelativeResize="0"/>
          <p:nvPr/>
        </p:nvPicPr>
        <p:blipFill rotWithShape="1">
          <a:blip r:embed="rId2">
            <a:alphaModFix/>
          </a:blip>
          <a:srcRect l="22820" t="35125" r="60837" b="21928"/>
          <a:stretch/>
        </p:blipFill>
        <p:spPr>
          <a:xfrm rot="570400">
            <a:off x="-678424" y="2499079"/>
            <a:ext cx="1272377" cy="1880947"/>
          </a:xfrm>
          <a:prstGeom prst="rect">
            <a:avLst/>
          </a:prstGeom>
          <a:noFill/>
          <a:ln>
            <a:noFill/>
          </a:ln>
          <a:effectLst>
            <a:outerShdw blurRad="57150" dist="19050" dir="6840000" algn="bl" rotWithShape="0">
              <a:srgbClr val="000000">
                <a:alpha val="37000"/>
              </a:srgbClr>
            </a:outerShdw>
          </a:effectLst>
        </p:spPr>
      </p:pic>
      <p:sp>
        <p:nvSpPr>
          <p:cNvPr id="239" name="Google Shape;239;p20"/>
          <p:cNvSpPr/>
          <p:nvPr/>
        </p:nvSpPr>
        <p:spPr>
          <a:xfrm>
            <a:off x="104750" y="130592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272"/>
        <p:cNvGrpSpPr/>
        <p:nvPr/>
      </p:nvGrpSpPr>
      <p:grpSpPr>
        <a:xfrm>
          <a:off x="0" y="0"/>
          <a:ext cx="0" cy="0"/>
          <a:chOff x="0" y="0"/>
          <a:chExt cx="0" cy="0"/>
        </a:xfrm>
      </p:grpSpPr>
      <p:grpSp>
        <p:nvGrpSpPr>
          <p:cNvPr id="273" name="Google Shape;273;p24"/>
          <p:cNvGrpSpPr/>
          <p:nvPr/>
        </p:nvGrpSpPr>
        <p:grpSpPr>
          <a:xfrm>
            <a:off x="-19200" y="4755675"/>
            <a:ext cx="9163200" cy="387900"/>
            <a:chOff x="-19200" y="4755675"/>
            <a:chExt cx="9163200" cy="387900"/>
          </a:xfrm>
        </p:grpSpPr>
        <p:cxnSp>
          <p:nvCxnSpPr>
            <p:cNvPr id="274" name="Google Shape;274;p24"/>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275" name="Google Shape;275;p24"/>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276" name="Google Shape;276;p24"/>
          <p:cNvSpPr txBox="1">
            <a:spLocks noGrp="1"/>
          </p:cNvSpPr>
          <p:nvPr>
            <p:ph type="title"/>
          </p:nvPr>
        </p:nvSpPr>
        <p:spPr>
          <a:xfrm rot="-536">
            <a:off x="713226" y="451337"/>
            <a:ext cx="7699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300"/>
              <a:buFont typeface="Roboto"/>
              <a:buNone/>
              <a:defRPr sz="3300" b="0">
                <a:solidFill>
                  <a:schemeClr val="lt2"/>
                </a:solidFill>
              </a:defRPr>
            </a:lvl1pPr>
            <a:lvl2pPr lvl="1" rtl="0">
              <a:lnSpc>
                <a:spcPct val="100000"/>
              </a:lnSpc>
              <a:spcBef>
                <a:spcPts val="0"/>
              </a:spcBef>
              <a:spcAft>
                <a:spcPts val="0"/>
              </a:spcAft>
              <a:buSzPts val="3300"/>
              <a:buFont typeface="Roboto"/>
              <a:buNone/>
              <a:defRPr b="1">
                <a:latin typeface="Roboto"/>
                <a:ea typeface="Roboto"/>
                <a:cs typeface="Roboto"/>
                <a:sym typeface="Roboto"/>
              </a:defRPr>
            </a:lvl2pPr>
            <a:lvl3pPr lvl="2" rtl="0">
              <a:lnSpc>
                <a:spcPct val="100000"/>
              </a:lnSpc>
              <a:spcBef>
                <a:spcPts val="0"/>
              </a:spcBef>
              <a:spcAft>
                <a:spcPts val="0"/>
              </a:spcAft>
              <a:buSzPts val="3300"/>
              <a:buFont typeface="Roboto"/>
              <a:buNone/>
              <a:defRPr b="1">
                <a:latin typeface="Roboto"/>
                <a:ea typeface="Roboto"/>
                <a:cs typeface="Roboto"/>
                <a:sym typeface="Roboto"/>
              </a:defRPr>
            </a:lvl3pPr>
            <a:lvl4pPr lvl="3" rtl="0">
              <a:lnSpc>
                <a:spcPct val="100000"/>
              </a:lnSpc>
              <a:spcBef>
                <a:spcPts val="0"/>
              </a:spcBef>
              <a:spcAft>
                <a:spcPts val="0"/>
              </a:spcAft>
              <a:buSzPts val="3300"/>
              <a:buFont typeface="Roboto"/>
              <a:buNone/>
              <a:defRPr b="1">
                <a:latin typeface="Roboto"/>
                <a:ea typeface="Roboto"/>
                <a:cs typeface="Roboto"/>
                <a:sym typeface="Roboto"/>
              </a:defRPr>
            </a:lvl4pPr>
            <a:lvl5pPr lvl="4" rtl="0">
              <a:lnSpc>
                <a:spcPct val="100000"/>
              </a:lnSpc>
              <a:spcBef>
                <a:spcPts val="0"/>
              </a:spcBef>
              <a:spcAft>
                <a:spcPts val="0"/>
              </a:spcAft>
              <a:buSzPts val="3300"/>
              <a:buFont typeface="Roboto"/>
              <a:buNone/>
              <a:defRPr b="1">
                <a:latin typeface="Roboto"/>
                <a:ea typeface="Roboto"/>
                <a:cs typeface="Roboto"/>
                <a:sym typeface="Roboto"/>
              </a:defRPr>
            </a:lvl5pPr>
            <a:lvl6pPr lvl="5" rtl="0">
              <a:lnSpc>
                <a:spcPct val="100000"/>
              </a:lnSpc>
              <a:spcBef>
                <a:spcPts val="0"/>
              </a:spcBef>
              <a:spcAft>
                <a:spcPts val="0"/>
              </a:spcAft>
              <a:buSzPts val="3300"/>
              <a:buFont typeface="Roboto"/>
              <a:buNone/>
              <a:defRPr b="1">
                <a:latin typeface="Roboto"/>
                <a:ea typeface="Roboto"/>
                <a:cs typeface="Roboto"/>
                <a:sym typeface="Roboto"/>
              </a:defRPr>
            </a:lvl6pPr>
            <a:lvl7pPr lvl="6" rtl="0">
              <a:lnSpc>
                <a:spcPct val="100000"/>
              </a:lnSpc>
              <a:spcBef>
                <a:spcPts val="0"/>
              </a:spcBef>
              <a:spcAft>
                <a:spcPts val="0"/>
              </a:spcAft>
              <a:buSzPts val="3300"/>
              <a:buFont typeface="Roboto"/>
              <a:buNone/>
              <a:defRPr b="1">
                <a:latin typeface="Roboto"/>
                <a:ea typeface="Roboto"/>
                <a:cs typeface="Roboto"/>
                <a:sym typeface="Roboto"/>
              </a:defRPr>
            </a:lvl7pPr>
            <a:lvl8pPr lvl="7" rtl="0">
              <a:lnSpc>
                <a:spcPct val="100000"/>
              </a:lnSpc>
              <a:spcBef>
                <a:spcPts val="0"/>
              </a:spcBef>
              <a:spcAft>
                <a:spcPts val="0"/>
              </a:spcAft>
              <a:buSzPts val="3300"/>
              <a:buFont typeface="Roboto"/>
              <a:buNone/>
              <a:defRPr b="1">
                <a:latin typeface="Roboto"/>
                <a:ea typeface="Roboto"/>
                <a:cs typeface="Roboto"/>
                <a:sym typeface="Roboto"/>
              </a:defRPr>
            </a:lvl8pPr>
            <a:lvl9pPr lvl="8" rtl="0">
              <a:lnSpc>
                <a:spcPct val="100000"/>
              </a:lnSpc>
              <a:spcBef>
                <a:spcPts val="0"/>
              </a:spcBef>
              <a:spcAft>
                <a:spcPts val="0"/>
              </a:spcAft>
              <a:buSzPts val="3300"/>
              <a:buFont typeface="Roboto"/>
              <a:buNone/>
              <a:defRPr b="1">
                <a:latin typeface="Roboto"/>
                <a:ea typeface="Roboto"/>
                <a:cs typeface="Roboto"/>
                <a:sym typeface="Roboto"/>
              </a:defRPr>
            </a:lvl9pPr>
          </a:lstStyle>
          <a:p>
            <a:endParaRPr/>
          </a:p>
        </p:txBody>
      </p:sp>
      <p:sp>
        <p:nvSpPr>
          <p:cNvPr id="277" name="Google Shape;277;p24"/>
          <p:cNvSpPr txBox="1">
            <a:spLocks noGrp="1"/>
          </p:cNvSpPr>
          <p:nvPr>
            <p:ph type="subTitle" idx="1"/>
          </p:nvPr>
        </p:nvSpPr>
        <p:spPr>
          <a:xfrm>
            <a:off x="713225" y="1173800"/>
            <a:ext cx="5749200" cy="41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Roboto"/>
              <a:buNone/>
              <a:defRPr b="1">
                <a:solidFill>
                  <a:schemeClr val="accent1"/>
                </a:solidFill>
                <a:latin typeface="Cinzel Decorative"/>
                <a:ea typeface="Cinzel Decorative"/>
                <a:cs typeface="Cinzel Decorative"/>
                <a:sym typeface="Cinzel Decorativ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24"/>
          <p:cNvSpPr txBox="1">
            <a:spLocks noGrp="1"/>
          </p:cNvSpPr>
          <p:nvPr>
            <p:ph type="subTitle" idx="2"/>
          </p:nvPr>
        </p:nvSpPr>
        <p:spPr>
          <a:xfrm>
            <a:off x="713225" y="1513625"/>
            <a:ext cx="5749200" cy="67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9" name="Google Shape;279;p24"/>
          <p:cNvSpPr txBox="1">
            <a:spLocks noGrp="1"/>
          </p:cNvSpPr>
          <p:nvPr>
            <p:ph type="subTitle" idx="3"/>
          </p:nvPr>
        </p:nvSpPr>
        <p:spPr>
          <a:xfrm>
            <a:off x="713225" y="2264525"/>
            <a:ext cx="5749200" cy="41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Roboto"/>
              <a:buNone/>
              <a:defRPr b="1">
                <a:solidFill>
                  <a:schemeClr val="accent1"/>
                </a:solidFill>
                <a:latin typeface="Cinzel Decorative"/>
                <a:ea typeface="Cinzel Decorative"/>
                <a:cs typeface="Cinzel Decorative"/>
                <a:sym typeface="Cinzel Decorativ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0" name="Google Shape;280;p24"/>
          <p:cNvSpPr txBox="1">
            <a:spLocks noGrp="1"/>
          </p:cNvSpPr>
          <p:nvPr>
            <p:ph type="subTitle" idx="4"/>
          </p:nvPr>
        </p:nvSpPr>
        <p:spPr>
          <a:xfrm>
            <a:off x="713225" y="2604350"/>
            <a:ext cx="5749200" cy="67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1" name="Google Shape;281;p24"/>
          <p:cNvSpPr txBox="1">
            <a:spLocks noGrp="1"/>
          </p:cNvSpPr>
          <p:nvPr>
            <p:ph type="subTitle" idx="5"/>
          </p:nvPr>
        </p:nvSpPr>
        <p:spPr>
          <a:xfrm>
            <a:off x="713225" y="3355250"/>
            <a:ext cx="5749200" cy="41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Roboto"/>
              <a:buNone/>
              <a:defRPr b="1">
                <a:solidFill>
                  <a:schemeClr val="accent1"/>
                </a:solidFill>
                <a:latin typeface="Cinzel Decorative"/>
                <a:ea typeface="Cinzel Decorative"/>
                <a:cs typeface="Cinzel Decorative"/>
                <a:sym typeface="Cinzel Decorativ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2" name="Google Shape;282;p24"/>
          <p:cNvSpPr txBox="1">
            <a:spLocks noGrp="1"/>
          </p:cNvSpPr>
          <p:nvPr>
            <p:ph type="subTitle" idx="6"/>
          </p:nvPr>
        </p:nvSpPr>
        <p:spPr>
          <a:xfrm>
            <a:off x="713225" y="3695075"/>
            <a:ext cx="5749200" cy="67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3" name="Google Shape;283;p24"/>
          <p:cNvSpPr/>
          <p:nvPr/>
        </p:nvSpPr>
        <p:spPr>
          <a:xfrm>
            <a:off x="8110800" y="1437250"/>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7967950" y="2542400"/>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4422150"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1628750" y="222125"/>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185850" y="860550"/>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4">
    <p:spTree>
      <p:nvGrpSpPr>
        <p:cNvPr id="1" name="Shape 288"/>
        <p:cNvGrpSpPr/>
        <p:nvPr/>
      </p:nvGrpSpPr>
      <p:grpSpPr>
        <a:xfrm>
          <a:off x="0" y="0"/>
          <a:ext cx="0" cy="0"/>
          <a:chOff x="0" y="0"/>
          <a:chExt cx="0" cy="0"/>
        </a:xfrm>
      </p:grpSpPr>
      <p:grpSp>
        <p:nvGrpSpPr>
          <p:cNvPr id="289" name="Google Shape;289;p25"/>
          <p:cNvGrpSpPr/>
          <p:nvPr/>
        </p:nvGrpSpPr>
        <p:grpSpPr>
          <a:xfrm>
            <a:off x="-19200" y="4755675"/>
            <a:ext cx="9163200" cy="387900"/>
            <a:chOff x="-19200" y="4755675"/>
            <a:chExt cx="9163200" cy="387900"/>
          </a:xfrm>
        </p:grpSpPr>
        <p:cxnSp>
          <p:nvCxnSpPr>
            <p:cNvPr id="290" name="Google Shape;290;p25"/>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291" name="Google Shape;291;p25"/>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292" name="Google Shape;292;p25"/>
          <p:cNvSpPr txBox="1">
            <a:spLocks noGrp="1"/>
          </p:cNvSpPr>
          <p:nvPr>
            <p:ph type="title"/>
          </p:nvPr>
        </p:nvSpPr>
        <p:spPr>
          <a:xfrm rot="-536">
            <a:off x="713226" y="451337"/>
            <a:ext cx="76992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3300"/>
              <a:buFont typeface="Roboto"/>
              <a:buNone/>
              <a:defRPr sz="3300" b="0">
                <a:solidFill>
                  <a:schemeClr val="lt2"/>
                </a:solidFill>
              </a:defRPr>
            </a:lvl1pPr>
            <a:lvl2pPr lvl="1" rtl="0">
              <a:lnSpc>
                <a:spcPct val="100000"/>
              </a:lnSpc>
              <a:spcBef>
                <a:spcPts val="0"/>
              </a:spcBef>
              <a:spcAft>
                <a:spcPts val="0"/>
              </a:spcAft>
              <a:buSzPts val="3300"/>
              <a:buFont typeface="Roboto"/>
              <a:buNone/>
              <a:defRPr b="1">
                <a:latin typeface="Roboto"/>
                <a:ea typeface="Roboto"/>
                <a:cs typeface="Roboto"/>
                <a:sym typeface="Roboto"/>
              </a:defRPr>
            </a:lvl2pPr>
            <a:lvl3pPr lvl="2" rtl="0">
              <a:lnSpc>
                <a:spcPct val="100000"/>
              </a:lnSpc>
              <a:spcBef>
                <a:spcPts val="0"/>
              </a:spcBef>
              <a:spcAft>
                <a:spcPts val="0"/>
              </a:spcAft>
              <a:buSzPts val="3300"/>
              <a:buFont typeface="Roboto"/>
              <a:buNone/>
              <a:defRPr b="1">
                <a:latin typeface="Roboto"/>
                <a:ea typeface="Roboto"/>
                <a:cs typeface="Roboto"/>
                <a:sym typeface="Roboto"/>
              </a:defRPr>
            </a:lvl3pPr>
            <a:lvl4pPr lvl="3" rtl="0">
              <a:lnSpc>
                <a:spcPct val="100000"/>
              </a:lnSpc>
              <a:spcBef>
                <a:spcPts val="0"/>
              </a:spcBef>
              <a:spcAft>
                <a:spcPts val="0"/>
              </a:spcAft>
              <a:buSzPts val="3300"/>
              <a:buFont typeface="Roboto"/>
              <a:buNone/>
              <a:defRPr b="1">
                <a:latin typeface="Roboto"/>
                <a:ea typeface="Roboto"/>
                <a:cs typeface="Roboto"/>
                <a:sym typeface="Roboto"/>
              </a:defRPr>
            </a:lvl4pPr>
            <a:lvl5pPr lvl="4" rtl="0">
              <a:lnSpc>
                <a:spcPct val="100000"/>
              </a:lnSpc>
              <a:spcBef>
                <a:spcPts val="0"/>
              </a:spcBef>
              <a:spcAft>
                <a:spcPts val="0"/>
              </a:spcAft>
              <a:buSzPts val="3300"/>
              <a:buFont typeface="Roboto"/>
              <a:buNone/>
              <a:defRPr b="1">
                <a:latin typeface="Roboto"/>
                <a:ea typeface="Roboto"/>
                <a:cs typeface="Roboto"/>
                <a:sym typeface="Roboto"/>
              </a:defRPr>
            </a:lvl5pPr>
            <a:lvl6pPr lvl="5" rtl="0">
              <a:lnSpc>
                <a:spcPct val="100000"/>
              </a:lnSpc>
              <a:spcBef>
                <a:spcPts val="0"/>
              </a:spcBef>
              <a:spcAft>
                <a:spcPts val="0"/>
              </a:spcAft>
              <a:buSzPts val="3300"/>
              <a:buFont typeface="Roboto"/>
              <a:buNone/>
              <a:defRPr b="1">
                <a:latin typeface="Roboto"/>
                <a:ea typeface="Roboto"/>
                <a:cs typeface="Roboto"/>
                <a:sym typeface="Roboto"/>
              </a:defRPr>
            </a:lvl6pPr>
            <a:lvl7pPr lvl="6" rtl="0">
              <a:lnSpc>
                <a:spcPct val="100000"/>
              </a:lnSpc>
              <a:spcBef>
                <a:spcPts val="0"/>
              </a:spcBef>
              <a:spcAft>
                <a:spcPts val="0"/>
              </a:spcAft>
              <a:buSzPts val="3300"/>
              <a:buFont typeface="Roboto"/>
              <a:buNone/>
              <a:defRPr b="1">
                <a:latin typeface="Roboto"/>
                <a:ea typeface="Roboto"/>
                <a:cs typeface="Roboto"/>
                <a:sym typeface="Roboto"/>
              </a:defRPr>
            </a:lvl7pPr>
            <a:lvl8pPr lvl="7" rtl="0">
              <a:lnSpc>
                <a:spcPct val="100000"/>
              </a:lnSpc>
              <a:spcBef>
                <a:spcPts val="0"/>
              </a:spcBef>
              <a:spcAft>
                <a:spcPts val="0"/>
              </a:spcAft>
              <a:buSzPts val="3300"/>
              <a:buFont typeface="Roboto"/>
              <a:buNone/>
              <a:defRPr b="1">
                <a:latin typeface="Roboto"/>
                <a:ea typeface="Roboto"/>
                <a:cs typeface="Roboto"/>
                <a:sym typeface="Roboto"/>
              </a:defRPr>
            </a:lvl8pPr>
            <a:lvl9pPr lvl="8" rtl="0">
              <a:lnSpc>
                <a:spcPct val="100000"/>
              </a:lnSpc>
              <a:spcBef>
                <a:spcPts val="0"/>
              </a:spcBef>
              <a:spcAft>
                <a:spcPts val="0"/>
              </a:spcAft>
              <a:buSzPts val="3300"/>
              <a:buFont typeface="Roboto"/>
              <a:buNone/>
              <a:defRPr b="1">
                <a:latin typeface="Roboto"/>
                <a:ea typeface="Roboto"/>
                <a:cs typeface="Roboto"/>
                <a:sym typeface="Roboto"/>
              </a:defRPr>
            </a:lvl9pPr>
          </a:lstStyle>
          <a:p>
            <a:endParaRPr/>
          </a:p>
        </p:txBody>
      </p:sp>
      <p:sp>
        <p:nvSpPr>
          <p:cNvPr id="293" name="Google Shape;293;p25"/>
          <p:cNvSpPr txBox="1">
            <a:spLocks noGrp="1"/>
          </p:cNvSpPr>
          <p:nvPr>
            <p:ph type="subTitle" idx="1"/>
          </p:nvPr>
        </p:nvSpPr>
        <p:spPr>
          <a:xfrm>
            <a:off x="2978550" y="1173800"/>
            <a:ext cx="5433900" cy="416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Roboto"/>
              <a:buNone/>
              <a:defRPr b="1">
                <a:solidFill>
                  <a:schemeClr val="accent1"/>
                </a:solidFill>
                <a:latin typeface="Cinzel Decorative"/>
                <a:ea typeface="Cinzel Decorative"/>
                <a:cs typeface="Cinzel Decorative"/>
                <a:sym typeface="Cinzel Decorativ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4" name="Google Shape;294;p25"/>
          <p:cNvSpPr txBox="1">
            <a:spLocks noGrp="1"/>
          </p:cNvSpPr>
          <p:nvPr>
            <p:ph type="subTitle" idx="2"/>
          </p:nvPr>
        </p:nvSpPr>
        <p:spPr>
          <a:xfrm>
            <a:off x="2978550" y="1513625"/>
            <a:ext cx="5433900" cy="67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25"/>
          <p:cNvSpPr txBox="1">
            <a:spLocks noGrp="1"/>
          </p:cNvSpPr>
          <p:nvPr>
            <p:ph type="subTitle" idx="3"/>
          </p:nvPr>
        </p:nvSpPr>
        <p:spPr>
          <a:xfrm>
            <a:off x="2978550" y="2264525"/>
            <a:ext cx="5433900" cy="416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Roboto"/>
              <a:buNone/>
              <a:defRPr b="1">
                <a:solidFill>
                  <a:schemeClr val="accent1"/>
                </a:solidFill>
                <a:latin typeface="Cinzel Decorative"/>
                <a:ea typeface="Cinzel Decorative"/>
                <a:cs typeface="Cinzel Decorative"/>
                <a:sym typeface="Cinzel Decorativ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6" name="Google Shape;296;p25"/>
          <p:cNvSpPr txBox="1">
            <a:spLocks noGrp="1"/>
          </p:cNvSpPr>
          <p:nvPr>
            <p:ph type="subTitle" idx="4"/>
          </p:nvPr>
        </p:nvSpPr>
        <p:spPr>
          <a:xfrm>
            <a:off x="2978550" y="2604350"/>
            <a:ext cx="5433900" cy="67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7" name="Google Shape;297;p25"/>
          <p:cNvSpPr txBox="1">
            <a:spLocks noGrp="1"/>
          </p:cNvSpPr>
          <p:nvPr>
            <p:ph type="subTitle" idx="5"/>
          </p:nvPr>
        </p:nvSpPr>
        <p:spPr>
          <a:xfrm>
            <a:off x="2978550" y="3355250"/>
            <a:ext cx="5433900" cy="416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Roboto"/>
              <a:buNone/>
              <a:defRPr b="1">
                <a:solidFill>
                  <a:schemeClr val="accent1"/>
                </a:solidFill>
                <a:latin typeface="Cinzel Decorative"/>
                <a:ea typeface="Cinzel Decorative"/>
                <a:cs typeface="Cinzel Decorative"/>
                <a:sym typeface="Cinzel Decorativ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8" name="Google Shape;298;p25"/>
          <p:cNvSpPr txBox="1">
            <a:spLocks noGrp="1"/>
          </p:cNvSpPr>
          <p:nvPr>
            <p:ph type="subTitle" idx="6"/>
          </p:nvPr>
        </p:nvSpPr>
        <p:spPr>
          <a:xfrm>
            <a:off x="2978550" y="3695075"/>
            <a:ext cx="5433900" cy="67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299" name="Google Shape;299;p25"/>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sp>
        <p:nvSpPr>
          <p:cNvPr id="300" name="Google Shape;300;p25"/>
          <p:cNvSpPr/>
          <p:nvPr/>
        </p:nvSpPr>
        <p:spPr>
          <a:xfrm>
            <a:off x="-885875" y="1717875"/>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854025" y="218832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5608800"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5">
    <p:spTree>
      <p:nvGrpSpPr>
        <p:cNvPr id="1" name="Shape 303"/>
        <p:cNvGrpSpPr/>
        <p:nvPr/>
      </p:nvGrpSpPr>
      <p:grpSpPr>
        <a:xfrm>
          <a:off x="0" y="0"/>
          <a:ext cx="0" cy="0"/>
          <a:chOff x="0" y="0"/>
          <a:chExt cx="0" cy="0"/>
        </a:xfrm>
      </p:grpSpPr>
      <p:grpSp>
        <p:nvGrpSpPr>
          <p:cNvPr id="304" name="Google Shape;304;p26"/>
          <p:cNvGrpSpPr/>
          <p:nvPr/>
        </p:nvGrpSpPr>
        <p:grpSpPr>
          <a:xfrm>
            <a:off x="-19200" y="4755675"/>
            <a:ext cx="9163200" cy="387900"/>
            <a:chOff x="-19200" y="4755675"/>
            <a:chExt cx="9163200" cy="387900"/>
          </a:xfrm>
        </p:grpSpPr>
        <p:cxnSp>
          <p:nvCxnSpPr>
            <p:cNvPr id="305" name="Google Shape;305;p26"/>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306" name="Google Shape;306;p26"/>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307" name="Google Shape;307;p26"/>
          <p:cNvSpPr txBox="1">
            <a:spLocks noGrp="1"/>
          </p:cNvSpPr>
          <p:nvPr>
            <p:ph type="title"/>
          </p:nvPr>
        </p:nvSpPr>
        <p:spPr>
          <a:xfrm rot="-536">
            <a:off x="713226" y="451337"/>
            <a:ext cx="7699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300"/>
              <a:buFont typeface="Roboto"/>
              <a:buNone/>
              <a:defRPr sz="3300" b="0">
                <a:solidFill>
                  <a:schemeClr val="lt2"/>
                </a:solidFill>
              </a:defRPr>
            </a:lvl1pPr>
            <a:lvl2pPr lvl="1" rtl="0">
              <a:lnSpc>
                <a:spcPct val="100000"/>
              </a:lnSpc>
              <a:spcBef>
                <a:spcPts val="0"/>
              </a:spcBef>
              <a:spcAft>
                <a:spcPts val="0"/>
              </a:spcAft>
              <a:buSzPts val="3300"/>
              <a:buFont typeface="Roboto"/>
              <a:buNone/>
              <a:defRPr b="1">
                <a:latin typeface="Roboto"/>
                <a:ea typeface="Roboto"/>
                <a:cs typeface="Roboto"/>
                <a:sym typeface="Roboto"/>
              </a:defRPr>
            </a:lvl2pPr>
            <a:lvl3pPr lvl="2" rtl="0">
              <a:lnSpc>
                <a:spcPct val="100000"/>
              </a:lnSpc>
              <a:spcBef>
                <a:spcPts val="0"/>
              </a:spcBef>
              <a:spcAft>
                <a:spcPts val="0"/>
              </a:spcAft>
              <a:buSzPts val="3300"/>
              <a:buFont typeface="Roboto"/>
              <a:buNone/>
              <a:defRPr b="1">
                <a:latin typeface="Roboto"/>
                <a:ea typeface="Roboto"/>
                <a:cs typeface="Roboto"/>
                <a:sym typeface="Roboto"/>
              </a:defRPr>
            </a:lvl3pPr>
            <a:lvl4pPr lvl="3" rtl="0">
              <a:lnSpc>
                <a:spcPct val="100000"/>
              </a:lnSpc>
              <a:spcBef>
                <a:spcPts val="0"/>
              </a:spcBef>
              <a:spcAft>
                <a:spcPts val="0"/>
              </a:spcAft>
              <a:buSzPts val="3300"/>
              <a:buFont typeface="Roboto"/>
              <a:buNone/>
              <a:defRPr b="1">
                <a:latin typeface="Roboto"/>
                <a:ea typeface="Roboto"/>
                <a:cs typeface="Roboto"/>
                <a:sym typeface="Roboto"/>
              </a:defRPr>
            </a:lvl4pPr>
            <a:lvl5pPr lvl="4" rtl="0">
              <a:lnSpc>
                <a:spcPct val="100000"/>
              </a:lnSpc>
              <a:spcBef>
                <a:spcPts val="0"/>
              </a:spcBef>
              <a:spcAft>
                <a:spcPts val="0"/>
              </a:spcAft>
              <a:buSzPts val="3300"/>
              <a:buFont typeface="Roboto"/>
              <a:buNone/>
              <a:defRPr b="1">
                <a:latin typeface="Roboto"/>
                <a:ea typeface="Roboto"/>
                <a:cs typeface="Roboto"/>
                <a:sym typeface="Roboto"/>
              </a:defRPr>
            </a:lvl5pPr>
            <a:lvl6pPr lvl="5" rtl="0">
              <a:lnSpc>
                <a:spcPct val="100000"/>
              </a:lnSpc>
              <a:spcBef>
                <a:spcPts val="0"/>
              </a:spcBef>
              <a:spcAft>
                <a:spcPts val="0"/>
              </a:spcAft>
              <a:buSzPts val="3300"/>
              <a:buFont typeface="Roboto"/>
              <a:buNone/>
              <a:defRPr b="1">
                <a:latin typeface="Roboto"/>
                <a:ea typeface="Roboto"/>
                <a:cs typeface="Roboto"/>
                <a:sym typeface="Roboto"/>
              </a:defRPr>
            </a:lvl6pPr>
            <a:lvl7pPr lvl="6" rtl="0">
              <a:lnSpc>
                <a:spcPct val="100000"/>
              </a:lnSpc>
              <a:spcBef>
                <a:spcPts val="0"/>
              </a:spcBef>
              <a:spcAft>
                <a:spcPts val="0"/>
              </a:spcAft>
              <a:buSzPts val="3300"/>
              <a:buFont typeface="Roboto"/>
              <a:buNone/>
              <a:defRPr b="1">
                <a:latin typeface="Roboto"/>
                <a:ea typeface="Roboto"/>
                <a:cs typeface="Roboto"/>
                <a:sym typeface="Roboto"/>
              </a:defRPr>
            </a:lvl7pPr>
            <a:lvl8pPr lvl="7" rtl="0">
              <a:lnSpc>
                <a:spcPct val="100000"/>
              </a:lnSpc>
              <a:spcBef>
                <a:spcPts val="0"/>
              </a:spcBef>
              <a:spcAft>
                <a:spcPts val="0"/>
              </a:spcAft>
              <a:buSzPts val="3300"/>
              <a:buFont typeface="Roboto"/>
              <a:buNone/>
              <a:defRPr b="1">
                <a:latin typeface="Roboto"/>
                <a:ea typeface="Roboto"/>
                <a:cs typeface="Roboto"/>
                <a:sym typeface="Roboto"/>
              </a:defRPr>
            </a:lvl8pPr>
            <a:lvl9pPr lvl="8" rtl="0">
              <a:lnSpc>
                <a:spcPct val="100000"/>
              </a:lnSpc>
              <a:spcBef>
                <a:spcPts val="0"/>
              </a:spcBef>
              <a:spcAft>
                <a:spcPts val="0"/>
              </a:spcAft>
              <a:buSzPts val="3300"/>
              <a:buFont typeface="Roboto"/>
              <a:buNone/>
              <a:defRPr b="1">
                <a:latin typeface="Roboto"/>
                <a:ea typeface="Roboto"/>
                <a:cs typeface="Roboto"/>
                <a:sym typeface="Roboto"/>
              </a:defRPr>
            </a:lvl9pPr>
          </a:lstStyle>
          <a:p>
            <a:endParaRPr/>
          </a:p>
        </p:txBody>
      </p:sp>
      <p:sp>
        <p:nvSpPr>
          <p:cNvPr id="308" name="Google Shape;308;p26"/>
          <p:cNvSpPr txBox="1">
            <a:spLocks noGrp="1"/>
          </p:cNvSpPr>
          <p:nvPr>
            <p:ph type="subTitle" idx="1"/>
          </p:nvPr>
        </p:nvSpPr>
        <p:spPr>
          <a:xfrm>
            <a:off x="865625" y="2670500"/>
            <a:ext cx="2261700" cy="38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a:buNone/>
              <a:defRPr b="1">
                <a:solidFill>
                  <a:schemeClr val="accent1"/>
                </a:solidFill>
                <a:latin typeface="Cinzel Decorative"/>
                <a:ea typeface="Cinzel Decorative"/>
                <a:cs typeface="Cinzel Decorative"/>
                <a:sym typeface="Cinzel Decorativ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9" name="Google Shape;309;p26"/>
          <p:cNvSpPr txBox="1">
            <a:spLocks noGrp="1"/>
          </p:cNvSpPr>
          <p:nvPr>
            <p:ph type="subTitle" idx="2"/>
          </p:nvPr>
        </p:nvSpPr>
        <p:spPr>
          <a:xfrm>
            <a:off x="3431975" y="2670500"/>
            <a:ext cx="2261700" cy="38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a:buNone/>
              <a:defRPr b="1">
                <a:solidFill>
                  <a:schemeClr val="accent1"/>
                </a:solidFill>
                <a:latin typeface="Cinzel Decorative"/>
                <a:ea typeface="Cinzel Decorative"/>
                <a:cs typeface="Cinzel Decorative"/>
                <a:sym typeface="Cinzel Decorativ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0" name="Google Shape;310;p26"/>
          <p:cNvSpPr txBox="1">
            <a:spLocks noGrp="1"/>
          </p:cNvSpPr>
          <p:nvPr>
            <p:ph type="subTitle" idx="3"/>
          </p:nvPr>
        </p:nvSpPr>
        <p:spPr>
          <a:xfrm>
            <a:off x="865625" y="3058400"/>
            <a:ext cx="22617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26"/>
          <p:cNvSpPr txBox="1">
            <a:spLocks noGrp="1"/>
          </p:cNvSpPr>
          <p:nvPr>
            <p:ph type="subTitle" idx="4"/>
          </p:nvPr>
        </p:nvSpPr>
        <p:spPr>
          <a:xfrm>
            <a:off x="3431975" y="3058400"/>
            <a:ext cx="22617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2" name="Google Shape;312;p26"/>
          <p:cNvSpPr txBox="1">
            <a:spLocks noGrp="1"/>
          </p:cNvSpPr>
          <p:nvPr>
            <p:ph type="subTitle" idx="5"/>
          </p:nvPr>
        </p:nvSpPr>
        <p:spPr>
          <a:xfrm>
            <a:off x="6016675" y="2670500"/>
            <a:ext cx="2261700" cy="38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a:buNone/>
              <a:defRPr b="1">
                <a:solidFill>
                  <a:schemeClr val="accent1"/>
                </a:solidFill>
                <a:latin typeface="Cinzel Decorative"/>
                <a:ea typeface="Cinzel Decorative"/>
                <a:cs typeface="Cinzel Decorative"/>
                <a:sym typeface="Cinzel Decorativ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3" name="Google Shape;313;p26"/>
          <p:cNvSpPr txBox="1">
            <a:spLocks noGrp="1"/>
          </p:cNvSpPr>
          <p:nvPr>
            <p:ph type="subTitle" idx="6"/>
          </p:nvPr>
        </p:nvSpPr>
        <p:spPr>
          <a:xfrm>
            <a:off x="6016675" y="3058400"/>
            <a:ext cx="22617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14" name="Google Shape;314;p26"/>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sp>
        <p:nvSpPr>
          <p:cNvPr id="315" name="Google Shape;315;p26"/>
          <p:cNvSpPr/>
          <p:nvPr/>
        </p:nvSpPr>
        <p:spPr>
          <a:xfrm>
            <a:off x="639700"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372"/>
        <p:cNvGrpSpPr/>
        <p:nvPr/>
      </p:nvGrpSpPr>
      <p:grpSpPr>
        <a:xfrm>
          <a:off x="0" y="0"/>
          <a:ext cx="0" cy="0"/>
          <a:chOff x="0" y="0"/>
          <a:chExt cx="0" cy="0"/>
        </a:xfrm>
      </p:grpSpPr>
      <p:grpSp>
        <p:nvGrpSpPr>
          <p:cNvPr id="373" name="Google Shape;373;p30"/>
          <p:cNvGrpSpPr/>
          <p:nvPr/>
        </p:nvGrpSpPr>
        <p:grpSpPr>
          <a:xfrm>
            <a:off x="-19200" y="4755675"/>
            <a:ext cx="9163200" cy="387900"/>
            <a:chOff x="-19200" y="4755675"/>
            <a:chExt cx="9163200" cy="387900"/>
          </a:xfrm>
        </p:grpSpPr>
        <p:cxnSp>
          <p:nvCxnSpPr>
            <p:cNvPr id="374" name="Google Shape;374;p30"/>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375" name="Google Shape;375;p30"/>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376" name="Google Shape;376;p30"/>
          <p:cNvSpPr/>
          <p:nvPr/>
        </p:nvSpPr>
        <p:spPr>
          <a:xfrm>
            <a:off x="7555250" y="1677913"/>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7" name="Google Shape;377;p30"/>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pic>
        <p:nvPicPr>
          <p:cNvPr id="378" name="Google Shape;378;p30"/>
          <p:cNvPicPr preferRelativeResize="0"/>
          <p:nvPr/>
        </p:nvPicPr>
        <p:blipFill rotWithShape="1">
          <a:blip r:embed="rId2">
            <a:alphaModFix/>
          </a:blip>
          <a:srcRect l="41277" t="17794" r="39777" b="17593"/>
          <a:stretch/>
        </p:blipFill>
        <p:spPr>
          <a:xfrm rot="8276863">
            <a:off x="884639" y="2534351"/>
            <a:ext cx="1732349" cy="3323200"/>
          </a:xfrm>
          <a:prstGeom prst="rect">
            <a:avLst/>
          </a:prstGeom>
          <a:noFill/>
          <a:ln>
            <a:noFill/>
          </a:ln>
          <a:effectLst>
            <a:outerShdw blurRad="57150" dist="28575" dir="6900000" algn="bl" rotWithShape="0">
              <a:srgbClr val="000000">
                <a:alpha val="36000"/>
              </a:srgbClr>
            </a:outerShdw>
          </a:effectLst>
        </p:spPr>
      </p:pic>
      <p:pic>
        <p:nvPicPr>
          <p:cNvPr id="379" name="Google Shape;379;p30"/>
          <p:cNvPicPr preferRelativeResize="0"/>
          <p:nvPr/>
        </p:nvPicPr>
        <p:blipFill rotWithShape="1">
          <a:blip r:embed="rId3">
            <a:alphaModFix/>
          </a:blip>
          <a:srcRect l="29162" t="11199" r="31917" b="11238"/>
          <a:stretch/>
        </p:blipFill>
        <p:spPr>
          <a:xfrm rot="-5400000">
            <a:off x="5482563" y="-657425"/>
            <a:ext cx="3558835" cy="3989301"/>
          </a:xfrm>
          <a:prstGeom prst="rect">
            <a:avLst/>
          </a:prstGeom>
          <a:noFill/>
          <a:ln>
            <a:noFill/>
          </a:ln>
          <a:effectLst>
            <a:outerShdw blurRad="57150" dist="28575" dir="6840000" algn="bl" rotWithShape="0">
              <a:srgbClr val="000000">
                <a:alpha val="38000"/>
              </a:srgbClr>
            </a:outerShdw>
          </a:effectLst>
        </p:spPr>
      </p:pic>
      <p:sp>
        <p:nvSpPr>
          <p:cNvPr id="380" name="Google Shape;380;p30"/>
          <p:cNvSpPr/>
          <p:nvPr/>
        </p:nvSpPr>
        <p:spPr>
          <a:xfrm>
            <a:off x="-1058725" y="228338"/>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744150" y="8422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4422150"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383"/>
        <p:cNvGrpSpPr/>
        <p:nvPr/>
      </p:nvGrpSpPr>
      <p:grpSpPr>
        <a:xfrm>
          <a:off x="0" y="0"/>
          <a:ext cx="0" cy="0"/>
          <a:chOff x="0" y="0"/>
          <a:chExt cx="0" cy="0"/>
        </a:xfrm>
      </p:grpSpPr>
      <p:grpSp>
        <p:nvGrpSpPr>
          <p:cNvPr id="384" name="Google Shape;384;p31"/>
          <p:cNvGrpSpPr/>
          <p:nvPr/>
        </p:nvGrpSpPr>
        <p:grpSpPr>
          <a:xfrm>
            <a:off x="-19200" y="4755675"/>
            <a:ext cx="9163200" cy="387900"/>
            <a:chOff x="-19200" y="4755675"/>
            <a:chExt cx="9163200" cy="387900"/>
          </a:xfrm>
        </p:grpSpPr>
        <p:cxnSp>
          <p:nvCxnSpPr>
            <p:cNvPr id="385" name="Google Shape;385;p31"/>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386" name="Google Shape;386;p31"/>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cxnSp>
        <p:nvCxnSpPr>
          <p:cNvPr id="387" name="Google Shape;387;p31"/>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sp>
        <p:nvSpPr>
          <p:cNvPr id="388" name="Google Shape;388;p31"/>
          <p:cNvSpPr/>
          <p:nvPr/>
        </p:nvSpPr>
        <p:spPr>
          <a:xfrm>
            <a:off x="-879625" y="1229313"/>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9" name="Google Shape;389;p31"/>
          <p:cNvPicPr preferRelativeResize="0"/>
          <p:nvPr/>
        </p:nvPicPr>
        <p:blipFill rotWithShape="1">
          <a:blip r:embed="rId2">
            <a:alphaModFix/>
          </a:blip>
          <a:srcRect l="33555" t="8680" r="42709" b="5886"/>
          <a:stretch/>
        </p:blipFill>
        <p:spPr>
          <a:xfrm>
            <a:off x="6973763" y="1465788"/>
            <a:ext cx="2170248" cy="4394274"/>
          </a:xfrm>
          <a:prstGeom prst="rect">
            <a:avLst/>
          </a:prstGeom>
          <a:noFill/>
          <a:ln>
            <a:noFill/>
          </a:ln>
          <a:effectLst>
            <a:outerShdw blurRad="57150" dist="28575" dir="6840000" algn="bl" rotWithShape="0">
              <a:srgbClr val="000000">
                <a:alpha val="39000"/>
              </a:srgbClr>
            </a:outerShdw>
          </a:effectLst>
        </p:spPr>
      </p:pic>
      <p:pic>
        <p:nvPicPr>
          <p:cNvPr id="390" name="Google Shape;390;p31"/>
          <p:cNvPicPr preferRelativeResize="0"/>
          <p:nvPr/>
        </p:nvPicPr>
        <p:blipFill rotWithShape="1">
          <a:blip r:embed="rId3">
            <a:alphaModFix/>
          </a:blip>
          <a:srcRect l="28220" t="17074" r="12900" b="18806"/>
          <a:stretch/>
        </p:blipFill>
        <p:spPr>
          <a:xfrm rot="-1012590">
            <a:off x="-578224" y="-912589"/>
            <a:ext cx="5383972" cy="3298027"/>
          </a:xfrm>
          <a:prstGeom prst="rect">
            <a:avLst/>
          </a:prstGeom>
          <a:noFill/>
          <a:ln>
            <a:noFill/>
          </a:ln>
          <a:effectLst>
            <a:outerShdw blurRad="57150" dist="28575" dir="6840000" algn="bl" rotWithShape="0">
              <a:srgbClr val="000000">
                <a:alpha val="37000"/>
              </a:srgbClr>
            </a:outerShdw>
          </a:effectLst>
        </p:spPr>
      </p:pic>
      <p:pic>
        <p:nvPicPr>
          <p:cNvPr id="391" name="Google Shape;391;p31"/>
          <p:cNvPicPr preferRelativeResize="0"/>
          <p:nvPr/>
        </p:nvPicPr>
        <p:blipFill rotWithShape="1">
          <a:blip r:embed="rId4">
            <a:alphaModFix/>
          </a:blip>
          <a:srcRect l="22820" t="35125" r="60837" b="21928"/>
          <a:stretch/>
        </p:blipFill>
        <p:spPr>
          <a:xfrm rot="-9432489">
            <a:off x="1895089" y="3653253"/>
            <a:ext cx="1272373" cy="1880948"/>
          </a:xfrm>
          <a:prstGeom prst="rect">
            <a:avLst/>
          </a:prstGeom>
          <a:noFill/>
          <a:ln>
            <a:noFill/>
          </a:ln>
          <a:effectLst>
            <a:outerShdw blurRad="57150" dist="19050" dir="6840000" algn="bl" rotWithShape="0">
              <a:srgbClr val="000000">
                <a:alpha val="37000"/>
              </a:srgbClr>
            </a:outerShdw>
          </a:effectLst>
        </p:spPr>
      </p:pic>
      <p:sp>
        <p:nvSpPr>
          <p:cNvPr id="392" name="Google Shape;392;p31"/>
          <p:cNvSpPr/>
          <p:nvPr/>
        </p:nvSpPr>
        <p:spPr>
          <a:xfrm>
            <a:off x="1035200" y="2666850"/>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5379625"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long list">
  <p:cSld name="Title and long list">
    <p:spTree>
      <p:nvGrpSpPr>
        <p:cNvPr id="1" name="Shape 52"/>
        <p:cNvGrpSpPr/>
        <p:nvPr/>
      </p:nvGrpSpPr>
      <p:grpSpPr>
        <a:xfrm>
          <a:off x="0" y="0"/>
          <a:ext cx="0" cy="0"/>
          <a:chOff x="0" y="0"/>
          <a:chExt cx="0" cy="0"/>
        </a:xfrm>
      </p:grpSpPr>
      <p:sp>
        <p:nvSpPr>
          <p:cNvPr id="53" name="Google Shape;53;p13"/>
          <p:cNvSpPr txBox="1">
            <a:spLocks noGrp="1"/>
          </p:cNvSpPr>
          <p:nvPr>
            <p:ph type="body" idx="1"/>
          </p:nvPr>
        </p:nvSpPr>
        <p:spPr>
          <a:xfrm>
            <a:off x="613325" y="1094051"/>
            <a:ext cx="7731000" cy="3646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908269"/>
              </a:buClr>
              <a:buSzPts val="1100"/>
              <a:buFont typeface="Livvic Medium"/>
              <a:buAutoNum type="arabicPeriod"/>
              <a:defRPr sz="1200"/>
            </a:lvl1pPr>
            <a:lvl2pPr marL="914400" lvl="1" indent="-298450" rtl="0">
              <a:spcBef>
                <a:spcPts val="1600"/>
              </a:spcBef>
              <a:spcAft>
                <a:spcPts val="0"/>
              </a:spcAft>
              <a:buSzPts val="1100"/>
              <a:buFont typeface="Muli"/>
              <a:buAutoNum type="alphaLcPeriod"/>
              <a:defRPr/>
            </a:lvl2pPr>
            <a:lvl3pPr marL="1371600" lvl="2" indent="-298450" rtl="0">
              <a:spcBef>
                <a:spcPts val="1600"/>
              </a:spcBef>
              <a:spcAft>
                <a:spcPts val="0"/>
              </a:spcAft>
              <a:buSzPts val="1100"/>
              <a:buFont typeface="Muli"/>
              <a:buAutoNum type="romanLcPeriod"/>
              <a:defRPr/>
            </a:lvl3pPr>
            <a:lvl4pPr marL="1828800" lvl="3" indent="-298450" rtl="0">
              <a:spcBef>
                <a:spcPts val="1600"/>
              </a:spcBef>
              <a:spcAft>
                <a:spcPts val="0"/>
              </a:spcAft>
              <a:buSzPts val="1100"/>
              <a:buFont typeface="Muli"/>
              <a:buAutoNum type="arabicPeriod"/>
              <a:defRPr/>
            </a:lvl4pPr>
            <a:lvl5pPr marL="2286000" lvl="4" indent="-298450" rtl="0">
              <a:spcBef>
                <a:spcPts val="1600"/>
              </a:spcBef>
              <a:spcAft>
                <a:spcPts val="0"/>
              </a:spcAft>
              <a:buSzPts val="1100"/>
              <a:buFont typeface="Muli"/>
              <a:buAutoNum type="alphaLcPeriod"/>
              <a:defRPr/>
            </a:lvl5pPr>
            <a:lvl6pPr marL="2743200" lvl="5" indent="-298450" rtl="0">
              <a:spcBef>
                <a:spcPts val="1600"/>
              </a:spcBef>
              <a:spcAft>
                <a:spcPts val="0"/>
              </a:spcAft>
              <a:buSzPts val="1100"/>
              <a:buFont typeface="Muli"/>
              <a:buAutoNum type="romanLcPeriod"/>
              <a:defRPr/>
            </a:lvl6pPr>
            <a:lvl7pPr marL="3200400" lvl="6" indent="-298450" rtl="0">
              <a:spcBef>
                <a:spcPts val="1600"/>
              </a:spcBef>
              <a:spcAft>
                <a:spcPts val="0"/>
              </a:spcAft>
              <a:buSzPts val="1100"/>
              <a:buFont typeface="Muli"/>
              <a:buAutoNum type="arabicPeriod"/>
              <a:defRPr/>
            </a:lvl7pPr>
            <a:lvl8pPr marL="3657600" lvl="7" indent="-298450" rtl="0">
              <a:spcBef>
                <a:spcPts val="1600"/>
              </a:spcBef>
              <a:spcAft>
                <a:spcPts val="0"/>
              </a:spcAft>
              <a:buSzPts val="1100"/>
              <a:buFont typeface="Muli"/>
              <a:buAutoNum type="alphaLcPeriod"/>
              <a:defRPr/>
            </a:lvl8pPr>
            <a:lvl9pPr marL="4114800" lvl="8" indent="-298450" rtl="0">
              <a:spcBef>
                <a:spcPts val="1600"/>
              </a:spcBef>
              <a:spcAft>
                <a:spcPts val="1600"/>
              </a:spcAft>
              <a:buSzPts val="1100"/>
              <a:buFont typeface="Muli"/>
              <a:buAutoNum type="romanLcPeriod"/>
              <a:defRPr/>
            </a:lvl9pPr>
          </a:lstStyle>
          <a:p>
            <a:endParaRPr/>
          </a:p>
        </p:txBody>
      </p:sp>
      <p:sp>
        <p:nvSpPr>
          <p:cNvPr id="54" name="Google Shape;54;p13"/>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grpSp>
        <p:nvGrpSpPr>
          <p:cNvPr id="24" name="Google Shape;24;p3"/>
          <p:cNvGrpSpPr/>
          <p:nvPr/>
        </p:nvGrpSpPr>
        <p:grpSpPr>
          <a:xfrm>
            <a:off x="-19200" y="4755675"/>
            <a:ext cx="9163200" cy="387900"/>
            <a:chOff x="-19200" y="4755675"/>
            <a:chExt cx="9163200" cy="387900"/>
          </a:xfrm>
        </p:grpSpPr>
        <p:cxnSp>
          <p:nvCxnSpPr>
            <p:cNvPr id="25" name="Google Shape;25;p3"/>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26" name="Google Shape;26;p3"/>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27" name="Google Shape;27;p3"/>
          <p:cNvSpPr txBox="1">
            <a:spLocks noGrp="1"/>
          </p:cNvSpPr>
          <p:nvPr>
            <p:ph type="title"/>
          </p:nvPr>
        </p:nvSpPr>
        <p:spPr>
          <a:xfrm>
            <a:off x="1941300" y="2310388"/>
            <a:ext cx="5261400" cy="86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subTitle" idx="1"/>
          </p:nvPr>
        </p:nvSpPr>
        <p:spPr>
          <a:xfrm>
            <a:off x="2915400" y="3172413"/>
            <a:ext cx="3313200" cy="726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3"/>
          <p:cNvSpPr txBox="1">
            <a:spLocks noGrp="1"/>
          </p:cNvSpPr>
          <p:nvPr>
            <p:ph type="title" idx="2" hasCustomPrompt="1"/>
          </p:nvPr>
        </p:nvSpPr>
        <p:spPr>
          <a:xfrm>
            <a:off x="3595650" y="1092675"/>
            <a:ext cx="1952700" cy="12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900"/>
              <a:buNone/>
              <a:defRPr sz="7700">
                <a:solidFill>
                  <a:schemeClr val="lt2"/>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
        <p:nvSpPr>
          <p:cNvPr id="30" name="Google Shape;30;p3"/>
          <p:cNvSpPr/>
          <p:nvPr/>
        </p:nvSpPr>
        <p:spPr>
          <a:xfrm>
            <a:off x="-1051737" y="1229325"/>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132338" y="1229325"/>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3"/>
          <p:cNvPicPr preferRelativeResize="0"/>
          <p:nvPr/>
        </p:nvPicPr>
        <p:blipFill rotWithShape="1">
          <a:blip r:embed="rId2">
            <a:alphaModFix/>
          </a:blip>
          <a:srcRect l="28220" t="17074" r="12900" b="18806"/>
          <a:stretch/>
        </p:blipFill>
        <p:spPr>
          <a:xfrm flipH="1">
            <a:off x="4402425" y="-484350"/>
            <a:ext cx="5383973" cy="3298026"/>
          </a:xfrm>
          <a:prstGeom prst="rect">
            <a:avLst/>
          </a:prstGeom>
          <a:noFill/>
          <a:ln>
            <a:noFill/>
          </a:ln>
          <a:effectLst>
            <a:outerShdw blurRad="57150" dist="28575" dir="6840000" algn="bl" rotWithShape="0">
              <a:srgbClr val="000000">
                <a:alpha val="37000"/>
              </a:srgbClr>
            </a:outerShdw>
          </a:effectLst>
        </p:spPr>
      </p:pic>
      <p:sp>
        <p:nvSpPr>
          <p:cNvPr id="33" name="Google Shape;33;p3"/>
          <p:cNvSpPr/>
          <p:nvPr/>
        </p:nvSpPr>
        <p:spPr>
          <a:xfrm>
            <a:off x="4426450"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63375" y="1475750"/>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8112725" y="18124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36;p3"/>
          <p:cNvPicPr preferRelativeResize="0"/>
          <p:nvPr/>
        </p:nvPicPr>
        <p:blipFill rotWithShape="1">
          <a:blip r:embed="rId3">
            <a:alphaModFix/>
          </a:blip>
          <a:srcRect l="27280" t="12041" r="28253" b="21059"/>
          <a:stretch/>
        </p:blipFill>
        <p:spPr>
          <a:xfrm rot="-10143195">
            <a:off x="-512076" y="-314200"/>
            <a:ext cx="2578774" cy="2182347"/>
          </a:xfrm>
          <a:prstGeom prst="rect">
            <a:avLst/>
          </a:prstGeom>
          <a:noFill/>
          <a:ln>
            <a:noFill/>
          </a:ln>
          <a:effectLst>
            <a:outerShdw blurRad="57150" dist="28575" dir="6900000" algn="bl" rotWithShape="0">
              <a:srgbClr val="000000">
                <a:alpha val="38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grpSp>
        <p:nvGrpSpPr>
          <p:cNvPr id="51" name="Google Shape;51;p5"/>
          <p:cNvGrpSpPr/>
          <p:nvPr/>
        </p:nvGrpSpPr>
        <p:grpSpPr>
          <a:xfrm>
            <a:off x="-19200" y="4755675"/>
            <a:ext cx="9163200" cy="387900"/>
            <a:chOff x="-19200" y="4755675"/>
            <a:chExt cx="9163200" cy="387900"/>
          </a:xfrm>
        </p:grpSpPr>
        <p:cxnSp>
          <p:nvCxnSpPr>
            <p:cNvPr id="52" name="Google Shape;52;p5"/>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53" name="Google Shape;53;p5"/>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54" name="Google Shape;54;p5"/>
          <p:cNvSpPr txBox="1">
            <a:spLocks noGrp="1"/>
          </p:cNvSpPr>
          <p:nvPr>
            <p:ph type="title"/>
          </p:nvPr>
        </p:nvSpPr>
        <p:spPr>
          <a:xfrm rot="-535">
            <a:off x="713225" y="451328"/>
            <a:ext cx="7717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300"/>
              <a:buFont typeface="Roboto"/>
              <a:buNone/>
              <a:defRPr sz="3300" b="0">
                <a:solidFill>
                  <a:schemeClr val="lt2"/>
                </a:solidFill>
              </a:defRPr>
            </a:lvl1pPr>
            <a:lvl2pPr lvl="1" rtl="0">
              <a:lnSpc>
                <a:spcPct val="100000"/>
              </a:lnSpc>
              <a:spcBef>
                <a:spcPts val="0"/>
              </a:spcBef>
              <a:spcAft>
                <a:spcPts val="0"/>
              </a:spcAft>
              <a:buSzPts val="3300"/>
              <a:buFont typeface="Roboto"/>
              <a:buNone/>
              <a:defRPr b="1">
                <a:latin typeface="Roboto"/>
                <a:ea typeface="Roboto"/>
                <a:cs typeface="Roboto"/>
                <a:sym typeface="Roboto"/>
              </a:defRPr>
            </a:lvl2pPr>
            <a:lvl3pPr lvl="2" rtl="0">
              <a:lnSpc>
                <a:spcPct val="100000"/>
              </a:lnSpc>
              <a:spcBef>
                <a:spcPts val="0"/>
              </a:spcBef>
              <a:spcAft>
                <a:spcPts val="0"/>
              </a:spcAft>
              <a:buSzPts val="3300"/>
              <a:buFont typeface="Roboto"/>
              <a:buNone/>
              <a:defRPr b="1">
                <a:latin typeface="Roboto"/>
                <a:ea typeface="Roboto"/>
                <a:cs typeface="Roboto"/>
                <a:sym typeface="Roboto"/>
              </a:defRPr>
            </a:lvl3pPr>
            <a:lvl4pPr lvl="3" rtl="0">
              <a:lnSpc>
                <a:spcPct val="100000"/>
              </a:lnSpc>
              <a:spcBef>
                <a:spcPts val="0"/>
              </a:spcBef>
              <a:spcAft>
                <a:spcPts val="0"/>
              </a:spcAft>
              <a:buSzPts val="3300"/>
              <a:buFont typeface="Roboto"/>
              <a:buNone/>
              <a:defRPr b="1">
                <a:latin typeface="Roboto"/>
                <a:ea typeface="Roboto"/>
                <a:cs typeface="Roboto"/>
                <a:sym typeface="Roboto"/>
              </a:defRPr>
            </a:lvl4pPr>
            <a:lvl5pPr lvl="4" rtl="0">
              <a:lnSpc>
                <a:spcPct val="100000"/>
              </a:lnSpc>
              <a:spcBef>
                <a:spcPts val="0"/>
              </a:spcBef>
              <a:spcAft>
                <a:spcPts val="0"/>
              </a:spcAft>
              <a:buSzPts val="3300"/>
              <a:buFont typeface="Roboto"/>
              <a:buNone/>
              <a:defRPr b="1">
                <a:latin typeface="Roboto"/>
                <a:ea typeface="Roboto"/>
                <a:cs typeface="Roboto"/>
                <a:sym typeface="Roboto"/>
              </a:defRPr>
            </a:lvl5pPr>
            <a:lvl6pPr lvl="5" rtl="0">
              <a:lnSpc>
                <a:spcPct val="100000"/>
              </a:lnSpc>
              <a:spcBef>
                <a:spcPts val="0"/>
              </a:spcBef>
              <a:spcAft>
                <a:spcPts val="0"/>
              </a:spcAft>
              <a:buSzPts val="3300"/>
              <a:buFont typeface="Roboto"/>
              <a:buNone/>
              <a:defRPr b="1">
                <a:latin typeface="Roboto"/>
                <a:ea typeface="Roboto"/>
                <a:cs typeface="Roboto"/>
                <a:sym typeface="Roboto"/>
              </a:defRPr>
            </a:lvl6pPr>
            <a:lvl7pPr lvl="6" rtl="0">
              <a:lnSpc>
                <a:spcPct val="100000"/>
              </a:lnSpc>
              <a:spcBef>
                <a:spcPts val="0"/>
              </a:spcBef>
              <a:spcAft>
                <a:spcPts val="0"/>
              </a:spcAft>
              <a:buSzPts val="3300"/>
              <a:buFont typeface="Roboto"/>
              <a:buNone/>
              <a:defRPr b="1">
                <a:latin typeface="Roboto"/>
                <a:ea typeface="Roboto"/>
                <a:cs typeface="Roboto"/>
                <a:sym typeface="Roboto"/>
              </a:defRPr>
            </a:lvl7pPr>
            <a:lvl8pPr lvl="7" rtl="0">
              <a:lnSpc>
                <a:spcPct val="100000"/>
              </a:lnSpc>
              <a:spcBef>
                <a:spcPts val="0"/>
              </a:spcBef>
              <a:spcAft>
                <a:spcPts val="0"/>
              </a:spcAft>
              <a:buSzPts val="3300"/>
              <a:buFont typeface="Roboto"/>
              <a:buNone/>
              <a:defRPr b="1">
                <a:latin typeface="Roboto"/>
                <a:ea typeface="Roboto"/>
                <a:cs typeface="Roboto"/>
                <a:sym typeface="Roboto"/>
              </a:defRPr>
            </a:lvl8pPr>
            <a:lvl9pPr lvl="8" rtl="0">
              <a:lnSpc>
                <a:spcPct val="100000"/>
              </a:lnSpc>
              <a:spcBef>
                <a:spcPts val="0"/>
              </a:spcBef>
              <a:spcAft>
                <a:spcPts val="0"/>
              </a:spcAft>
              <a:buSzPts val="3300"/>
              <a:buFont typeface="Roboto"/>
              <a:buNone/>
              <a:defRPr b="1">
                <a:latin typeface="Roboto"/>
                <a:ea typeface="Roboto"/>
                <a:cs typeface="Roboto"/>
                <a:sym typeface="Roboto"/>
              </a:defRPr>
            </a:lvl9pPr>
          </a:lstStyle>
          <a:p>
            <a:endParaRPr/>
          </a:p>
        </p:txBody>
      </p:sp>
      <p:sp>
        <p:nvSpPr>
          <p:cNvPr id="55" name="Google Shape;55;p5"/>
          <p:cNvSpPr txBox="1">
            <a:spLocks noGrp="1"/>
          </p:cNvSpPr>
          <p:nvPr>
            <p:ph type="body" idx="1"/>
          </p:nvPr>
        </p:nvSpPr>
        <p:spPr>
          <a:xfrm>
            <a:off x="781800" y="1883550"/>
            <a:ext cx="3713700" cy="2462700"/>
          </a:xfrm>
          <a:prstGeom prst="rect">
            <a:avLst/>
          </a:prstGeom>
        </p:spPr>
        <p:txBody>
          <a:bodyPr spcFirstLastPara="1" wrap="square" lIns="91425" tIns="91425" rIns="91425" bIns="91425" anchor="t" anchorCtr="0">
            <a:noAutofit/>
          </a:bodyPr>
          <a:lstStyle>
            <a:lvl1pPr marL="457200" lvl="0" indent="-317500" rtl="0">
              <a:spcBef>
                <a:spcPts val="1000"/>
              </a:spcBef>
              <a:spcAft>
                <a:spcPts val="0"/>
              </a:spcAft>
              <a:buClr>
                <a:schemeClr val="accent1"/>
              </a:buClr>
              <a:buSzPts val="1400"/>
              <a:buFont typeface="Anaheim"/>
              <a:buChar char="●"/>
              <a:defRPr sz="1400"/>
            </a:lvl1pPr>
            <a:lvl2pPr marL="914400" lvl="1" indent="-317500" rtl="0">
              <a:spcBef>
                <a:spcPts val="0"/>
              </a:spcBef>
              <a:spcAft>
                <a:spcPts val="0"/>
              </a:spcAft>
              <a:buClr>
                <a:srgbClr val="595959"/>
              </a:buClr>
              <a:buSzPts val="1400"/>
              <a:buFont typeface="Anaheim"/>
              <a:buChar char="○"/>
              <a:defRPr/>
            </a:lvl2pPr>
            <a:lvl3pPr marL="1371600" lvl="2" indent="-317500" rtl="0">
              <a:spcBef>
                <a:spcPts val="0"/>
              </a:spcBef>
              <a:spcAft>
                <a:spcPts val="0"/>
              </a:spcAft>
              <a:buClr>
                <a:srgbClr val="595959"/>
              </a:buClr>
              <a:buSzPts val="1400"/>
              <a:buFont typeface="Anaheim"/>
              <a:buChar char="■"/>
              <a:defRPr/>
            </a:lvl3pPr>
            <a:lvl4pPr marL="1828800" lvl="3" indent="-317500" rtl="0">
              <a:spcBef>
                <a:spcPts val="0"/>
              </a:spcBef>
              <a:spcAft>
                <a:spcPts val="0"/>
              </a:spcAft>
              <a:buClr>
                <a:srgbClr val="595959"/>
              </a:buClr>
              <a:buSzPts val="1400"/>
              <a:buFont typeface="Anaheim"/>
              <a:buChar char="●"/>
              <a:defRPr/>
            </a:lvl4pPr>
            <a:lvl5pPr marL="2286000" lvl="4" indent="-317500" rtl="0">
              <a:spcBef>
                <a:spcPts val="0"/>
              </a:spcBef>
              <a:spcAft>
                <a:spcPts val="0"/>
              </a:spcAft>
              <a:buClr>
                <a:srgbClr val="595959"/>
              </a:buClr>
              <a:buSzPts val="1400"/>
              <a:buFont typeface="Anaheim"/>
              <a:buChar char="○"/>
              <a:defRPr/>
            </a:lvl5pPr>
            <a:lvl6pPr marL="2743200" lvl="5" indent="-317500" rtl="0">
              <a:spcBef>
                <a:spcPts val="0"/>
              </a:spcBef>
              <a:spcAft>
                <a:spcPts val="0"/>
              </a:spcAft>
              <a:buClr>
                <a:srgbClr val="595959"/>
              </a:buClr>
              <a:buSzPts val="1400"/>
              <a:buFont typeface="Anaheim"/>
              <a:buChar char="■"/>
              <a:defRPr/>
            </a:lvl6pPr>
            <a:lvl7pPr marL="3200400" lvl="6" indent="-317500" rtl="0">
              <a:spcBef>
                <a:spcPts val="0"/>
              </a:spcBef>
              <a:spcAft>
                <a:spcPts val="0"/>
              </a:spcAft>
              <a:buClr>
                <a:srgbClr val="595959"/>
              </a:buClr>
              <a:buSzPts val="1400"/>
              <a:buFont typeface="Anaheim"/>
              <a:buChar char="●"/>
              <a:defRPr/>
            </a:lvl7pPr>
            <a:lvl8pPr marL="3657600" lvl="7" indent="-317500" rtl="0">
              <a:spcBef>
                <a:spcPts val="0"/>
              </a:spcBef>
              <a:spcAft>
                <a:spcPts val="0"/>
              </a:spcAft>
              <a:buClr>
                <a:srgbClr val="595959"/>
              </a:buClr>
              <a:buSzPts val="1400"/>
              <a:buFont typeface="Anaheim"/>
              <a:buChar char="○"/>
              <a:defRPr/>
            </a:lvl8pPr>
            <a:lvl9pPr marL="4114800" lvl="8" indent="-317500" rtl="0">
              <a:spcBef>
                <a:spcPts val="0"/>
              </a:spcBef>
              <a:spcAft>
                <a:spcPts val="0"/>
              </a:spcAft>
              <a:buClr>
                <a:srgbClr val="595959"/>
              </a:buClr>
              <a:buSzPts val="1400"/>
              <a:buFont typeface="Anaheim"/>
              <a:buChar char="■"/>
              <a:defRPr/>
            </a:lvl9pPr>
          </a:lstStyle>
          <a:p>
            <a:endParaRPr/>
          </a:p>
        </p:txBody>
      </p:sp>
      <p:sp>
        <p:nvSpPr>
          <p:cNvPr id="56" name="Google Shape;56;p5"/>
          <p:cNvSpPr txBox="1">
            <a:spLocks noGrp="1"/>
          </p:cNvSpPr>
          <p:nvPr>
            <p:ph type="body" idx="2"/>
          </p:nvPr>
        </p:nvSpPr>
        <p:spPr>
          <a:xfrm>
            <a:off x="4648525" y="1883550"/>
            <a:ext cx="3713700" cy="2462700"/>
          </a:xfrm>
          <a:prstGeom prst="rect">
            <a:avLst/>
          </a:prstGeom>
        </p:spPr>
        <p:txBody>
          <a:bodyPr spcFirstLastPara="1" wrap="square" lIns="91425" tIns="91425" rIns="91425" bIns="91425" anchor="t" anchorCtr="0">
            <a:noAutofit/>
          </a:bodyPr>
          <a:lstStyle>
            <a:lvl1pPr marL="457200" lvl="0" indent="-317500" rtl="0">
              <a:spcBef>
                <a:spcPts val="1000"/>
              </a:spcBef>
              <a:spcAft>
                <a:spcPts val="0"/>
              </a:spcAft>
              <a:buClr>
                <a:schemeClr val="accent1"/>
              </a:buClr>
              <a:buSzPts val="1400"/>
              <a:buFont typeface="Anaheim"/>
              <a:buChar char="●"/>
              <a:defRPr sz="1400"/>
            </a:lvl1pPr>
            <a:lvl2pPr marL="914400" lvl="1" indent="-317500" rtl="0">
              <a:spcBef>
                <a:spcPts val="0"/>
              </a:spcBef>
              <a:spcAft>
                <a:spcPts val="0"/>
              </a:spcAft>
              <a:buClr>
                <a:srgbClr val="595959"/>
              </a:buClr>
              <a:buSzPts val="1400"/>
              <a:buFont typeface="Anaheim"/>
              <a:buChar char="○"/>
              <a:defRPr/>
            </a:lvl2pPr>
            <a:lvl3pPr marL="1371600" lvl="2" indent="-317500" rtl="0">
              <a:spcBef>
                <a:spcPts val="0"/>
              </a:spcBef>
              <a:spcAft>
                <a:spcPts val="0"/>
              </a:spcAft>
              <a:buClr>
                <a:srgbClr val="595959"/>
              </a:buClr>
              <a:buSzPts val="1400"/>
              <a:buFont typeface="Anaheim"/>
              <a:buChar char="■"/>
              <a:defRPr/>
            </a:lvl3pPr>
            <a:lvl4pPr marL="1828800" lvl="3" indent="-317500" rtl="0">
              <a:spcBef>
                <a:spcPts val="0"/>
              </a:spcBef>
              <a:spcAft>
                <a:spcPts val="0"/>
              </a:spcAft>
              <a:buClr>
                <a:srgbClr val="595959"/>
              </a:buClr>
              <a:buSzPts val="1400"/>
              <a:buFont typeface="Anaheim"/>
              <a:buChar char="●"/>
              <a:defRPr/>
            </a:lvl4pPr>
            <a:lvl5pPr marL="2286000" lvl="4" indent="-317500" rtl="0">
              <a:spcBef>
                <a:spcPts val="0"/>
              </a:spcBef>
              <a:spcAft>
                <a:spcPts val="0"/>
              </a:spcAft>
              <a:buClr>
                <a:srgbClr val="595959"/>
              </a:buClr>
              <a:buSzPts val="1400"/>
              <a:buFont typeface="Anaheim"/>
              <a:buChar char="○"/>
              <a:defRPr/>
            </a:lvl5pPr>
            <a:lvl6pPr marL="2743200" lvl="5" indent="-317500" rtl="0">
              <a:spcBef>
                <a:spcPts val="0"/>
              </a:spcBef>
              <a:spcAft>
                <a:spcPts val="0"/>
              </a:spcAft>
              <a:buClr>
                <a:srgbClr val="595959"/>
              </a:buClr>
              <a:buSzPts val="1400"/>
              <a:buFont typeface="Anaheim"/>
              <a:buChar char="■"/>
              <a:defRPr/>
            </a:lvl6pPr>
            <a:lvl7pPr marL="3200400" lvl="6" indent="-317500" rtl="0">
              <a:spcBef>
                <a:spcPts val="0"/>
              </a:spcBef>
              <a:spcAft>
                <a:spcPts val="0"/>
              </a:spcAft>
              <a:buClr>
                <a:srgbClr val="595959"/>
              </a:buClr>
              <a:buSzPts val="1400"/>
              <a:buFont typeface="Anaheim"/>
              <a:buChar char="●"/>
              <a:defRPr/>
            </a:lvl7pPr>
            <a:lvl8pPr marL="3657600" lvl="7" indent="-317500" rtl="0">
              <a:spcBef>
                <a:spcPts val="0"/>
              </a:spcBef>
              <a:spcAft>
                <a:spcPts val="0"/>
              </a:spcAft>
              <a:buClr>
                <a:srgbClr val="595959"/>
              </a:buClr>
              <a:buSzPts val="1400"/>
              <a:buFont typeface="Anaheim"/>
              <a:buChar char="○"/>
              <a:defRPr/>
            </a:lvl8pPr>
            <a:lvl9pPr marL="4114800" lvl="8" indent="-317500" rtl="0">
              <a:spcBef>
                <a:spcPts val="0"/>
              </a:spcBef>
              <a:spcAft>
                <a:spcPts val="0"/>
              </a:spcAft>
              <a:buClr>
                <a:srgbClr val="595959"/>
              </a:buClr>
              <a:buSzPts val="1400"/>
              <a:buFont typeface="Anaheim"/>
              <a:buChar char="■"/>
              <a:defRPr/>
            </a:lvl9pPr>
          </a:lstStyle>
          <a:p>
            <a:endParaRPr/>
          </a:p>
        </p:txBody>
      </p:sp>
      <p:sp>
        <p:nvSpPr>
          <p:cNvPr id="57" name="Google Shape;57;p5"/>
          <p:cNvSpPr txBox="1">
            <a:spLocks noGrp="1"/>
          </p:cNvSpPr>
          <p:nvPr>
            <p:ph type="subTitle" idx="3"/>
          </p:nvPr>
        </p:nvSpPr>
        <p:spPr>
          <a:xfrm>
            <a:off x="781800" y="1449325"/>
            <a:ext cx="3713700" cy="38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a:buNone/>
              <a:defRPr b="1">
                <a:solidFill>
                  <a:schemeClr val="accent1"/>
                </a:solidFill>
                <a:latin typeface="Cinzel Decorative"/>
                <a:ea typeface="Cinzel Decorative"/>
                <a:cs typeface="Cinzel Decorative"/>
                <a:sym typeface="Cinzel Decorativ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5"/>
          <p:cNvSpPr txBox="1">
            <a:spLocks noGrp="1"/>
          </p:cNvSpPr>
          <p:nvPr>
            <p:ph type="subTitle" idx="4"/>
          </p:nvPr>
        </p:nvSpPr>
        <p:spPr>
          <a:xfrm>
            <a:off x="4648525" y="1449325"/>
            <a:ext cx="3713700" cy="38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a:buNone/>
              <a:defRPr b="1">
                <a:solidFill>
                  <a:schemeClr val="accent1"/>
                </a:solidFill>
                <a:latin typeface="Cinzel Decorative"/>
                <a:ea typeface="Cinzel Decorative"/>
                <a:cs typeface="Cinzel Decorative"/>
                <a:sym typeface="Cinzel Decorativ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59" name="Google Shape;59;p5"/>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sp>
        <p:nvSpPr>
          <p:cNvPr id="60" name="Google Shape;60;p5"/>
          <p:cNvSpPr/>
          <p:nvPr/>
        </p:nvSpPr>
        <p:spPr>
          <a:xfrm>
            <a:off x="8243150" y="-227500"/>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5"/>
          <p:cNvPicPr preferRelativeResize="0"/>
          <p:nvPr/>
        </p:nvPicPr>
        <p:blipFill rotWithShape="1">
          <a:blip r:embed="rId2">
            <a:alphaModFix/>
          </a:blip>
          <a:srcRect l="28220" t="17074" r="12900" b="18806"/>
          <a:stretch/>
        </p:blipFill>
        <p:spPr>
          <a:xfrm rot="10800000">
            <a:off x="4416525" y="2643700"/>
            <a:ext cx="5383973" cy="3298026"/>
          </a:xfrm>
          <a:prstGeom prst="rect">
            <a:avLst/>
          </a:prstGeom>
          <a:noFill/>
          <a:ln>
            <a:noFill/>
          </a:ln>
          <a:effectLst>
            <a:outerShdw blurRad="57150" dist="28575" dir="6840000" algn="bl" rotWithShape="0">
              <a:srgbClr val="000000">
                <a:alpha val="37000"/>
              </a:srgbClr>
            </a:outerShdw>
          </a:effectLst>
        </p:spPr>
      </p:pic>
      <p:pic>
        <p:nvPicPr>
          <p:cNvPr id="62" name="Google Shape;62;p5"/>
          <p:cNvPicPr preferRelativeResize="0"/>
          <p:nvPr/>
        </p:nvPicPr>
        <p:blipFill rotWithShape="1">
          <a:blip r:embed="rId3">
            <a:alphaModFix/>
          </a:blip>
          <a:srcRect l="33555" t="8680" r="42709" b="5886"/>
          <a:stretch/>
        </p:blipFill>
        <p:spPr>
          <a:xfrm rot="10800000" flipH="1">
            <a:off x="-1173200" y="-726175"/>
            <a:ext cx="2170248" cy="4394274"/>
          </a:xfrm>
          <a:prstGeom prst="rect">
            <a:avLst/>
          </a:prstGeom>
          <a:noFill/>
          <a:ln>
            <a:noFill/>
          </a:ln>
          <a:effectLst>
            <a:outerShdw blurRad="57150" dist="28575" dir="6840000" algn="bl" rotWithShape="0">
              <a:srgbClr val="000000">
                <a:alpha val="39000"/>
              </a:srgbClr>
            </a:outerShdw>
          </a:effectLst>
        </p:spPr>
      </p:pic>
      <p:sp>
        <p:nvSpPr>
          <p:cNvPr id="63" name="Google Shape;63;p5"/>
          <p:cNvSpPr/>
          <p:nvPr/>
        </p:nvSpPr>
        <p:spPr>
          <a:xfrm>
            <a:off x="1115600"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8106175" y="995150"/>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grpSp>
        <p:nvGrpSpPr>
          <p:cNvPr id="66" name="Google Shape;66;p6"/>
          <p:cNvGrpSpPr/>
          <p:nvPr/>
        </p:nvGrpSpPr>
        <p:grpSpPr>
          <a:xfrm>
            <a:off x="-19200" y="4755675"/>
            <a:ext cx="9163200" cy="387900"/>
            <a:chOff x="-19200" y="4755675"/>
            <a:chExt cx="9163200" cy="387900"/>
          </a:xfrm>
        </p:grpSpPr>
        <p:cxnSp>
          <p:nvCxnSpPr>
            <p:cNvPr id="67" name="Google Shape;67;p6"/>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68" name="Google Shape;68;p6"/>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69" name="Google Shape;69;p6"/>
          <p:cNvSpPr txBox="1">
            <a:spLocks noGrp="1"/>
          </p:cNvSpPr>
          <p:nvPr>
            <p:ph type="title"/>
          </p:nvPr>
        </p:nvSpPr>
        <p:spPr>
          <a:xfrm rot="-536">
            <a:off x="713226" y="448887"/>
            <a:ext cx="7699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300"/>
              <a:buFont typeface="Roboto"/>
              <a:buNone/>
              <a:defRPr sz="3300" b="0">
                <a:solidFill>
                  <a:schemeClr val="lt2"/>
                </a:solidFill>
              </a:defRPr>
            </a:lvl1pPr>
            <a:lvl2pPr lvl="1" rtl="0">
              <a:lnSpc>
                <a:spcPct val="100000"/>
              </a:lnSpc>
              <a:spcBef>
                <a:spcPts val="0"/>
              </a:spcBef>
              <a:spcAft>
                <a:spcPts val="0"/>
              </a:spcAft>
              <a:buSzPts val="3300"/>
              <a:buFont typeface="Roboto"/>
              <a:buNone/>
              <a:defRPr b="1">
                <a:latin typeface="Roboto"/>
                <a:ea typeface="Roboto"/>
                <a:cs typeface="Roboto"/>
                <a:sym typeface="Roboto"/>
              </a:defRPr>
            </a:lvl2pPr>
            <a:lvl3pPr lvl="2" rtl="0">
              <a:lnSpc>
                <a:spcPct val="100000"/>
              </a:lnSpc>
              <a:spcBef>
                <a:spcPts val="0"/>
              </a:spcBef>
              <a:spcAft>
                <a:spcPts val="0"/>
              </a:spcAft>
              <a:buSzPts val="3300"/>
              <a:buFont typeface="Roboto"/>
              <a:buNone/>
              <a:defRPr b="1">
                <a:latin typeface="Roboto"/>
                <a:ea typeface="Roboto"/>
                <a:cs typeface="Roboto"/>
                <a:sym typeface="Roboto"/>
              </a:defRPr>
            </a:lvl3pPr>
            <a:lvl4pPr lvl="3" rtl="0">
              <a:lnSpc>
                <a:spcPct val="100000"/>
              </a:lnSpc>
              <a:spcBef>
                <a:spcPts val="0"/>
              </a:spcBef>
              <a:spcAft>
                <a:spcPts val="0"/>
              </a:spcAft>
              <a:buSzPts val="3300"/>
              <a:buFont typeface="Roboto"/>
              <a:buNone/>
              <a:defRPr b="1">
                <a:latin typeface="Roboto"/>
                <a:ea typeface="Roboto"/>
                <a:cs typeface="Roboto"/>
                <a:sym typeface="Roboto"/>
              </a:defRPr>
            </a:lvl4pPr>
            <a:lvl5pPr lvl="4" rtl="0">
              <a:lnSpc>
                <a:spcPct val="100000"/>
              </a:lnSpc>
              <a:spcBef>
                <a:spcPts val="0"/>
              </a:spcBef>
              <a:spcAft>
                <a:spcPts val="0"/>
              </a:spcAft>
              <a:buSzPts val="3300"/>
              <a:buFont typeface="Roboto"/>
              <a:buNone/>
              <a:defRPr b="1">
                <a:latin typeface="Roboto"/>
                <a:ea typeface="Roboto"/>
                <a:cs typeface="Roboto"/>
                <a:sym typeface="Roboto"/>
              </a:defRPr>
            </a:lvl5pPr>
            <a:lvl6pPr lvl="5" rtl="0">
              <a:lnSpc>
                <a:spcPct val="100000"/>
              </a:lnSpc>
              <a:spcBef>
                <a:spcPts val="0"/>
              </a:spcBef>
              <a:spcAft>
                <a:spcPts val="0"/>
              </a:spcAft>
              <a:buSzPts val="3300"/>
              <a:buFont typeface="Roboto"/>
              <a:buNone/>
              <a:defRPr b="1">
                <a:latin typeface="Roboto"/>
                <a:ea typeface="Roboto"/>
                <a:cs typeface="Roboto"/>
                <a:sym typeface="Roboto"/>
              </a:defRPr>
            </a:lvl6pPr>
            <a:lvl7pPr lvl="6" rtl="0">
              <a:lnSpc>
                <a:spcPct val="100000"/>
              </a:lnSpc>
              <a:spcBef>
                <a:spcPts val="0"/>
              </a:spcBef>
              <a:spcAft>
                <a:spcPts val="0"/>
              </a:spcAft>
              <a:buSzPts val="3300"/>
              <a:buFont typeface="Roboto"/>
              <a:buNone/>
              <a:defRPr b="1">
                <a:latin typeface="Roboto"/>
                <a:ea typeface="Roboto"/>
                <a:cs typeface="Roboto"/>
                <a:sym typeface="Roboto"/>
              </a:defRPr>
            </a:lvl7pPr>
            <a:lvl8pPr lvl="7" rtl="0">
              <a:lnSpc>
                <a:spcPct val="100000"/>
              </a:lnSpc>
              <a:spcBef>
                <a:spcPts val="0"/>
              </a:spcBef>
              <a:spcAft>
                <a:spcPts val="0"/>
              </a:spcAft>
              <a:buSzPts val="3300"/>
              <a:buFont typeface="Roboto"/>
              <a:buNone/>
              <a:defRPr b="1">
                <a:latin typeface="Roboto"/>
                <a:ea typeface="Roboto"/>
                <a:cs typeface="Roboto"/>
                <a:sym typeface="Roboto"/>
              </a:defRPr>
            </a:lvl8pPr>
            <a:lvl9pPr lvl="8" rtl="0">
              <a:lnSpc>
                <a:spcPct val="100000"/>
              </a:lnSpc>
              <a:spcBef>
                <a:spcPts val="0"/>
              </a:spcBef>
              <a:spcAft>
                <a:spcPts val="0"/>
              </a:spcAft>
              <a:buSzPts val="3300"/>
              <a:buFont typeface="Roboto"/>
              <a:buNone/>
              <a:defRPr b="1">
                <a:latin typeface="Roboto"/>
                <a:ea typeface="Roboto"/>
                <a:cs typeface="Roboto"/>
                <a:sym typeface="Roboto"/>
              </a:defRPr>
            </a:lvl9pPr>
          </a:lstStyle>
          <a:p>
            <a:endParaRPr/>
          </a:p>
        </p:txBody>
      </p:sp>
      <p:cxnSp>
        <p:nvCxnSpPr>
          <p:cNvPr id="70" name="Google Shape;70;p6"/>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sp>
        <p:nvSpPr>
          <p:cNvPr id="71" name="Google Shape;71;p6"/>
          <p:cNvSpPr/>
          <p:nvPr/>
        </p:nvSpPr>
        <p:spPr>
          <a:xfrm>
            <a:off x="7587225"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6"/>
          <p:cNvPicPr preferRelativeResize="0"/>
          <p:nvPr/>
        </p:nvPicPr>
        <p:blipFill rotWithShape="1">
          <a:blip r:embed="rId2">
            <a:alphaModFix/>
          </a:blip>
          <a:srcRect l="41277" t="17794" r="39777" b="17593"/>
          <a:stretch/>
        </p:blipFill>
        <p:spPr>
          <a:xfrm rot="8276863">
            <a:off x="378639" y="2954126"/>
            <a:ext cx="1732349" cy="3323200"/>
          </a:xfrm>
          <a:prstGeom prst="rect">
            <a:avLst/>
          </a:prstGeom>
          <a:noFill/>
          <a:ln>
            <a:noFill/>
          </a:ln>
          <a:effectLst>
            <a:outerShdw blurRad="57150" dist="28575" dir="6900000" algn="bl" rotWithShape="0">
              <a:srgbClr val="000000">
                <a:alpha val="36000"/>
              </a:srgb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grpSp>
        <p:nvGrpSpPr>
          <p:cNvPr id="74" name="Google Shape;74;p7"/>
          <p:cNvGrpSpPr/>
          <p:nvPr/>
        </p:nvGrpSpPr>
        <p:grpSpPr>
          <a:xfrm>
            <a:off x="-19200" y="4755675"/>
            <a:ext cx="9163200" cy="387900"/>
            <a:chOff x="-19200" y="4755675"/>
            <a:chExt cx="9163200" cy="387900"/>
          </a:xfrm>
        </p:grpSpPr>
        <p:cxnSp>
          <p:nvCxnSpPr>
            <p:cNvPr id="75" name="Google Shape;75;p7"/>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76" name="Google Shape;76;p7"/>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77" name="Google Shape;77;p7"/>
          <p:cNvSpPr txBox="1">
            <a:spLocks noGrp="1"/>
          </p:cNvSpPr>
          <p:nvPr>
            <p:ph type="title"/>
          </p:nvPr>
        </p:nvSpPr>
        <p:spPr>
          <a:xfrm>
            <a:off x="713225" y="1430950"/>
            <a:ext cx="4209300" cy="1620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300">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8" name="Google Shape;78;p7"/>
          <p:cNvSpPr txBox="1">
            <a:spLocks noGrp="1"/>
          </p:cNvSpPr>
          <p:nvPr>
            <p:ph type="subTitle" idx="1"/>
          </p:nvPr>
        </p:nvSpPr>
        <p:spPr>
          <a:xfrm>
            <a:off x="713225" y="3026450"/>
            <a:ext cx="4067700" cy="6861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7"/>
          <p:cNvSpPr/>
          <p:nvPr/>
        </p:nvSpPr>
        <p:spPr>
          <a:xfrm>
            <a:off x="-1490800" y="74875"/>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7"/>
          <p:cNvPicPr preferRelativeResize="0"/>
          <p:nvPr/>
        </p:nvPicPr>
        <p:blipFill rotWithShape="1">
          <a:blip r:embed="rId2">
            <a:alphaModFix/>
          </a:blip>
          <a:srcRect l="22820" t="35125" r="60837" b="21928"/>
          <a:stretch/>
        </p:blipFill>
        <p:spPr>
          <a:xfrm rot="3921077">
            <a:off x="-201798" y="-331196"/>
            <a:ext cx="1272377" cy="1880948"/>
          </a:xfrm>
          <a:prstGeom prst="rect">
            <a:avLst/>
          </a:prstGeom>
          <a:noFill/>
          <a:ln>
            <a:noFill/>
          </a:ln>
          <a:effectLst>
            <a:outerShdw blurRad="57150" dist="19050" dir="6840000" algn="bl" rotWithShape="0">
              <a:srgbClr val="000000">
                <a:alpha val="37000"/>
              </a:srgbClr>
            </a:outerShdw>
          </a:effectLst>
        </p:spPr>
      </p:pic>
      <p:cxnSp>
        <p:nvCxnSpPr>
          <p:cNvPr id="81" name="Google Shape;81;p7"/>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pic>
        <p:nvPicPr>
          <p:cNvPr id="82" name="Google Shape;82;p7"/>
          <p:cNvPicPr preferRelativeResize="0"/>
          <p:nvPr/>
        </p:nvPicPr>
        <p:blipFill rotWithShape="1">
          <a:blip r:embed="rId3">
            <a:alphaModFix/>
          </a:blip>
          <a:srcRect l="41277" t="17794" r="39777" b="17593"/>
          <a:stretch/>
        </p:blipFill>
        <p:spPr>
          <a:xfrm rot="7839243" flipH="1">
            <a:off x="-627985" y="2982351"/>
            <a:ext cx="1732343" cy="3323199"/>
          </a:xfrm>
          <a:prstGeom prst="rect">
            <a:avLst/>
          </a:prstGeom>
          <a:noFill/>
          <a:ln>
            <a:noFill/>
          </a:ln>
          <a:effectLst>
            <a:outerShdw blurRad="57150" dist="19050" dir="6840000" algn="bl" rotWithShape="0">
              <a:srgbClr val="000000">
                <a:alpha val="36000"/>
              </a:srgbClr>
            </a:outerShdw>
          </a:effectLst>
        </p:spPr>
      </p:pic>
      <p:sp>
        <p:nvSpPr>
          <p:cNvPr id="83" name="Google Shape;83;p7"/>
          <p:cNvSpPr/>
          <p:nvPr/>
        </p:nvSpPr>
        <p:spPr>
          <a:xfrm>
            <a:off x="200438" y="2146450"/>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2991900"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7"/>
        <p:cNvGrpSpPr/>
        <p:nvPr/>
      </p:nvGrpSpPr>
      <p:grpSpPr>
        <a:xfrm>
          <a:off x="0" y="0"/>
          <a:ext cx="0" cy="0"/>
          <a:chOff x="0" y="0"/>
          <a:chExt cx="0" cy="0"/>
        </a:xfrm>
      </p:grpSpPr>
      <p:grpSp>
        <p:nvGrpSpPr>
          <p:cNvPr id="98" name="Google Shape;98;p9"/>
          <p:cNvGrpSpPr/>
          <p:nvPr/>
        </p:nvGrpSpPr>
        <p:grpSpPr>
          <a:xfrm>
            <a:off x="-19200" y="4755675"/>
            <a:ext cx="9163200" cy="387900"/>
            <a:chOff x="-19200" y="4755675"/>
            <a:chExt cx="9163200" cy="387900"/>
          </a:xfrm>
        </p:grpSpPr>
        <p:cxnSp>
          <p:nvCxnSpPr>
            <p:cNvPr id="99" name="Google Shape;99;p9"/>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100" name="Google Shape;100;p9"/>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101" name="Google Shape;101;p9"/>
          <p:cNvSpPr txBox="1">
            <a:spLocks noGrp="1"/>
          </p:cNvSpPr>
          <p:nvPr>
            <p:ph type="title"/>
          </p:nvPr>
        </p:nvSpPr>
        <p:spPr>
          <a:xfrm>
            <a:off x="713225" y="1659350"/>
            <a:ext cx="4045200" cy="6702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solidFill>
                  <a:schemeClr val="l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2" name="Google Shape;102;p9"/>
          <p:cNvSpPr txBox="1">
            <a:spLocks noGrp="1"/>
          </p:cNvSpPr>
          <p:nvPr>
            <p:ph type="subTitle" idx="1"/>
          </p:nvPr>
        </p:nvSpPr>
        <p:spPr>
          <a:xfrm>
            <a:off x="713225" y="2329537"/>
            <a:ext cx="4045200" cy="115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103" name="Google Shape;103;p9"/>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sp>
        <p:nvSpPr>
          <p:cNvPr id="104" name="Google Shape;104;p9"/>
          <p:cNvSpPr/>
          <p:nvPr/>
        </p:nvSpPr>
        <p:spPr>
          <a:xfrm>
            <a:off x="8095563" y="1017450"/>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1675550"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7946625" y="2326450"/>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9"/>
          <p:cNvPicPr preferRelativeResize="0"/>
          <p:nvPr/>
        </p:nvPicPr>
        <p:blipFill rotWithShape="1">
          <a:blip r:embed="rId2">
            <a:alphaModFix/>
          </a:blip>
          <a:srcRect l="29162" t="11199" r="31917" b="11238"/>
          <a:stretch/>
        </p:blipFill>
        <p:spPr>
          <a:xfrm rot="-3345947" flipH="1">
            <a:off x="2996413" y="2037099"/>
            <a:ext cx="3558833" cy="3989301"/>
          </a:xfrm>
          <a:prstGeom prst="rect">
            <a:avLst/>
          </a:prstGeom>
          <a:noFill/>
          <a:ln>
            <a:noFill/>
          </a:ln>
          <a:effectLst>
            <a:outerShdw blurRad="57150" dist="19050" dir="6960000" algn="bl" rotWithShape="0">
              <a:srgbClr val="000000">
                <a:alpha val="36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8"/>
        <p:cNvGrpSpPr/>
        <p:nvPr/>
      </p:nvGrpSpPr>
      <p:grpSpPr>
        <a:xfrm>
          <a:off x="0" y="0"/>
          <a:ext cx="0" cy="0"/>
          <a:chOff x="0" y="0"/>
          <a:chExt cx="0" cy="0"/>
        </a:xfrm>
      </p:grpSpPr>
      <p:grpSp>
        <p:nvGrpSpPr>
          <p:cNvPr id="109" name="Google Shape;109;p10"/>
          <p:cNvGrpSpPr/>
          <p:nvPr/>
        </p:nvGrpSpPr>
        <p:grpSpPr>
          <a:xfrm>
            <a:off x="-19200" y="4755675"/>
            <a:ext cx="9163200" cy="387900"/>
            <a:chOff x="-19200" y="4755675"/>
            <a:chExt cx="9163200" cy="387900"/>
          </a:xfrm>
        </p:grpSpPr>
        <p:cxnSp>
          <p:nvCxnSpPr>
            <p:cNvPr id="110" name="Google Shape;110;p10"/>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111" name="Google Shape;111;p10"/>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112" name="Google Shape;112;p10"/>
          <p:cNvSpPr txBox="1">
            <a:spLocks noGrp="1"/>
          </p:cNvSpPr>
          <p:nvPr>
            <p:ph type="title"/>
          </p:nvPr>
        </p:nvSpPr>
        <p:spPr>
          <a:xfrm>
            <a:off x="713225" y="448925"/>
            <a:ext cx="4047600" cy="228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3300"/>
              <a:buNone/>
              <a:defRPr sz="3300">
                <a:solidFill>
                  <a:schemeClr val="lt2"/>
                </a:solidFill>
              </a:defRPr>
            </a:lvl1pPr>
            <a:lvl2pPr lvl="1">
              <a:spcBef>
                <a:spcPts val="0"/>
              </a:spcBef>
              <a:spcAft>
                <a:spcPts val="0"/>
              </a:spcAft>
              <a:buSzPts val="3300"/>
              <a:buNone/>
              <a:defRPr>
                <a:latin typeface="Amiri"/>
                <a:ea typeface="Amiri"/>
                <a:cs typeface="Amiri"/>
                <a:sym typeface="Amiri"/>
              </a:defRPr>
            </a:lvl2pPr>
            <a:lvl3pPr lvl="2">
              <a:spcBef>
                <a:spcPts val="0"/>
              </a:spcBef>
              <a:spcAft>
                <a:spcPts val="0"/>
              </a:spcAft>
              <a:buSzPts val="3300"/>
              <a:buNone/>
              <a:defRPr>
                <a:latin typeface="Amiri"/>
                <a:ea typeface="Amiri"/>
                <a:cs typeface="Amiri"/>
                <a:sym typeface="Amiri"/>
              </a:defRPr>
            </a:lvl3pPr>
            <a:lvl4pPr lvl="3">
              <a:spcBef>
                <a:spcPts val="0"/>
              </a:spcBef>
              <a:spcAft>
                <a:spcPts val="0"/>
              </a:spcAft>
              <a:buSzPts val="3300"/>
              <a:buNone/>
              <a:defRPr>
                <a:latin typeface="Amiri"/>
                <a:ea typeface="Amiri"/>
                <a:cs typeface="Amiri"/>
                <a:sym typeface="Amiri"/>
              </a:defRPr>
            </a:lvl4pPr>
            <a:lvl5pPr lvl="4">
              <a:spcBef>
                <a:spcPts val="0"/>
              </a:spcBef>
              <a:spcAft>
                <a:spcPts val="0"/>
              </a:spcAft>
              <a:buSzPts val="3300"/>
              <a:buNone/>
              <a:defRPr>
                <a:latin typeface="Amiri"/>
                <a:ea typeface="Amiri"/>
                <a:cs typeface="Amiri"/>
                <a:sym typeface="Amiri"/>
              </a:defRPr>
            </a:lvl5pPr>
            <a:lvl6pPr lvl="5">
              <a:spcBef>
                <a:spcPts val="0"/>
              </a:spcBef>
              <a:spcAft>
                <a:spcPts val="0"/>
              </a:spcAft>
              <a:buSzPts val="3300"/>
              <a:buNone/>
              <a:defRPr>
                <a:latin typeface="Amiri"/>
                <a:ea typeface="Amiri"/>
                <a:cs typeface="Amiri"/>
                <a:sym typeface="Amiri"/>
              </a:defRPr>
            </a:lvl6pPr>
            <a:lvl7pPr lvl="6">
              <a:spcBef>
                <a:spcPts val="0"/>
              </a:spcBef>
              <a:spcAft>
                <a:spcPts val="0"/>
              </a:spcAft>
              <a:buSzPts val="3300"/>
              <a:buNone/>
              <a:defRPr>
                <a:latin typeface="Amiri"/>
                <a:ea typeface="Amiri"/>
                <a:cs typeface="Amiri"/>
                <a:sym typeface="Amiri"/>
              </a:defRPr>
            </a:lvl7pPr>
            <a:lvl8pPr lvl="7">
              <a:spcBef>
                <a:spcPts val="0"/>
              </a:spcBef>
              <a:spcAft>
                <a:spcPts val="0"/>
              </a:spcAft>
              <a:buSzPts val="3300"/>
              <a:buNone/>
              <a:defRPr>
                <a:latin typeface="Amiri"/>
                <a:ea typeface="Amiri"/>
                <a:cs typeface="Amiri"/>
                <a:sym typeface="Amiri"/>
              </a:defRPr>
            </a:lvl8pPr>
            <a:lvl9pPr lvl="8">
              <a:spcBef>
                <a:spcPts val="0"/>
              </a:spcBef>
              <a:spcAft>
                <a:spcPts val="0"/>
              </a:spcAft>
              <a:buSzPts val="3300"/>
              <a:buNone/>
              <a:defRPr>
                <a:latin typeface="Amiri"/>
                <a:ea typeface="Amiri"/>
                <a:cs typeface="Amiri"/>
                <a:sym typeface="Amiri"/>
              </a:defRPr>
            </a:lvl9pPr>
          </a:lstStyle>
          <a:p>
            <a:endParaRPr/>
          </a:p>
        </p:txBody>
      </p:sp>
      <p:cxnSp>
        <p:nvCxnSpPr>
          <p:cNvPr id="113" name="Google Shape;113;p10"/>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sp>
        <p:nvSpPr>
          <p:cNvPr id="114" name="Google Shape;114;p10"/>
          <p:cNvSpPr/>
          <p:nvPr/>
        </p:nvSpPr>
        <p:spPr>
          <a:xfrm>
            <a:off x="7670875" y="-419225"/>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0"/>
          <p:cNvPicPr preferRelativeResize="0"/>
          <p:nvPr/>
        </p:nvPicPr>
        <p:blipFill rotWithShape="1">
          <a:blip r:embed="rId2">
            <a:alphaModFix/>
          </a:blip>
          <a:srcRect l="28220" t="17074" r="12900" b="18806"/>
          <a:stretch/>
        </p:blipFill>
        <p:spPr>
          <a:xfrm rot="10800000" flipH="1">
            <a:off x="-448475" y="2553025"/>
            <a:ext cx="5383973" cy="3298026"/>
          </a:xfrm>
          <a:prstGeom prst="rect">
            <a:avLst/>
          </a:prstGeom>
          <a:noFill/>
          <a:ln>
            <a:noFill/>
          </a:ln>
          <a:effectLst>
            <a:outerShdw blurRad="57150" dist="28575" dir="6840000" algn="bl" rotWithShape="0">
              <a:srgbClr val="000000">
                <a:alpha val="37000"/>
              </a:srgbClr>
            </a:outerShdw>
          </a:effectLst>
        </p:spPr>
      </p:pic>
      <p:sp>
        <p:nvSpPr>
          <p:cNvPr id="116" name="Google Shape;116;p10"/>
          <p:cNvSpPr/>
          <p:nvPr/>
        </p:nvSpPr>
        <p:spPr>
          <a:xfrm>
            <a:off x="8037838" y="1986450"/>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7496938"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8"/>
        <p:cNvGrpSpPr/>
        <p:nvPr/>
      </p:nvGrpSpPr>
      <p:grpSpPr>
        <a:xfrm>
          <a:off x="0" y="0"/>
          <a:ext cx="0" cy="0"/>
          <a:chOff x="0" y="0"/>
          <a:chExt cx="0" cy="0"/>
        </a:xfrm>
      </p:grpSpPr>
      <p:grpSp>
        <p:nvGrpSpPr>
          <p:cNvPr id="159" name="Google Shape;159;p14"/>
          <p:cNvGrpSpPr/>
          <p:nvPr/>
        </p:nvGrpSpPr>
        <p:grpSpPr>
          <a:xfrm>
            <a:off x="-19200" y="4755675"/>
            <a:ext cx="9163200" cy="387900"/>
            <a:chOff x="-19200" y="4755675"/>
            <a:chExt cx="9163200" cy="387900"/>
          </a:xfrm>
        </p:grpSpPr>
        <p:cxnSp>
          <p:nvCxnSpPr>
            <p:cNvPr id="160" name="Google Shape;160;p14"/>
            <p:cNvCxnSpPr/>
            <p:nvPr/>
          </p:nvCxnSpPr>
          <p:spPr>
            <a:xfrm>
              <a:off x="4572000" y="4755675"/>
              <a:ext cx="0" cy="387900"/>
            </a:xfrm>
            <a:prstGeom prst="straightConnector1">
              <a:avLst/>
            </a:prstGeom>
            <a:noFill/>
            <a:ln w="9525" cap="flat" cmpd="sng">
              <a:solidFill>
                <a:schemeClr val="lt2"/>
              </a:solidFill>
              <a:prstDash val="solid"/>
              <a:round/>
              <a:headEnd type="none" w="med" len="med"/>
              <a:tailEnd type="none" w="med" len="med"/>
            </a:ln>
          </p:spPr>
        </p:cxnSp>
        <p:cxnSp>
          <p:nvCxnSpPr>
            <p:cNvPr id="161" name="Google Shape;161;p14"/>
            <p:cNvCxnSpPr/>
            <p:nvPr/>
          </p:nvCxnSpPr>
          <p:spPr>
            <a:xfrm>
              <a:off x="-19200" y="4755675"/>
              <a:ext cx="9163200" cy="0"/>
            </a:xfrm>
            <a:prstGeom prst="straightConnector1">
              <a:avLst/>
            </a:prstGeom>
            <a:noFill/>
            <a:ln w="9525" cap="flat" cmpd="sng">
              <a:solidFill>
                <a:schemeClr val="lt2"/>
              </a:solidFill>
              <a:prstDash val="solid"/>
              <a:round/>
              <a:headEnd type="none" w="med" len="med"/>
              <a:tailEnd type="none" w="med" len="med"/>
            </a:ln>
          </p:spPr>
        </p:cxnSp>
      </p:grpSp>
      <p:sp>
        <p:nvSpPr>
          <p:cNvPr id="162" name="Google Shape;162;p14"/>
          <p:cNvSpPr txBox="1">
            <a:spLocks noGrp="1"/>
          </p:cNvSpPr>
          <p:nvPr>
            <p:ph type="title"/>
          </p:nvPr>
        </p:nvSpPr>
        <p:spPr>
          <a:xfrm>
            <a:off x="1957000" y="3362500"/>
            <a:ext cx="5238600" cy="50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200" b="0">
                <a:solidFill>
                  <a:schemeClr val="lt2"/>
                </a:solidFill>
              </a:defRPr>
            </a:lvl1pPr>
            <a:lvl2pPr lvl="1" algn="ctr" rtl="0">
              <a:spcBef>
                <a:spcPts val="0"/>
              </a:spcBef>
              <a:spcAft>
                <a:spcPts val="0"/>
              </a:spcAft>
              <a:buSzPts val="3300"/>
              <a:buNone/>
              <a:defRPr>
                <a:latin typeface="Arial"/>
                <a:ea typeface="Arial"/>
                <a:cs typeface="Arial"/>
                <a:sym typeface="Arial"/>
              </a:defRPr>
            </a:lvl2pPr>
            <a:lvl3pPr lvl="2" algn="ctr" rtl="0">
              <a:spcBef>
                <a:spcPts val="0"/>
              </a:spcBef>
              <a:spcAft>
                <a:spcPts val="0"/>
              </a:spcAft>
              <a:buSzPts val="3300"/>
              <a:buNone/>
              <a:defRPr>
                <a:latin typeface="Arial"/>
                <a:ea typeface="Arial"/>
                <a:cs typeface="Arial"/>
                <a:sym typeface="Arial"/>
              </a:defRPr>
            </a:lvl3pPr>
            <a:lvl4pPr lvl="3" algn="ctr" rtl="0">
              <a:spcBef>
                <a:spcPts val="0"/>
              </a:spcBef>
              <a:spcAft>
                <a:spcPts val="0"/>
              </a:spcAft>
              <a:buSzPts val="3300"/>
              <a:buNone/>
              <a:defRPr>
                <a:latin typeface="Arial"/>
                <a:ea typeface="Arial"/>
                <a:cs typeface="Arial"/>
                <a:sym typeface="Arial"/>
              </a:defRPr>
            </a:lvl4pPr>
            <a:lvl5pPr lvl="4" algn="ctr" rtl="0">
              <a:spcBef>
                <a:spcPts val="0"/>
              </a:spcBef>
              <a:spcAft>
                <a:spcPts val="0"/>
              </a:spcAft>
              <a:buSzPts val="3300"/>
              <a:buNone/>
              <a:defRPr>
                <a:latin typeface="Arial"/>
                <a:ea typeface="Arial"/>
                <a:cs typeface="Arial"/>
                <a:sym typeface="Arial"/>
              </a:defRPr>
            </a:lvl5pPr>
            <a:lvl6pPr lvl="5" algn="ctr" rtl="0">
              <a:spcBef>
                <a:spcPts val="0"/>
              </a:spcBef>
              <a:spcAft>
                <a:spcPts val="0"/>
              </a:spcAft>
              <a:buSzPts val="3300"/>
              <a:buNone/>
              <a:defRPr>
                <a:latin typeface="Arial"/>
                <a:ea typeface="Arial"/>
                <a:cs typeface="Arial"/>
                <a:sym typeface="Arial"/>
              </a:defRPr>
            </a:lvl6pPr>
            <a:lvl7pPr lvl="6" algn="ctr" rtl="0">
              <a:spcBef>
                <a:spcPts val="0"/>
              </a:spcBef>
              <a:spcAft>
                <a:spcPts val="0"/>
              </a:spcAft>
              <a:buSzPts val="3300"/>
              <a:buNone/>
              <a:defRPr>
                <a:latin typeface="Arial"/>
                <a:ea typeface="Arial"/>
                <a:cs typeface="Arial"/>
                <a:sym typeface="Arial"/>
              </a:defRPr>
            </a:lvl7pPr>
            <a:lvl8pPr lvl="7" algn="ctr" rtl="0">
              <a:spcBef>
                <a:spcPts val="0"/>
              </a:spcBef>
              <a:spcAft>
                <a:spcPts val="0"/>
              </a:spcAft>
              <a:buSzPts val="3300"/>
              <a:buNone/>
              <a:defRPr>
                <a:latin typeface="Arial"/>
                <a:ea typeface="Arial"/>
                <a:cs typeface="Arial"/>
                <a:sym typeface="Arial"/>
              </a:defRPr>
            </a:lvl8pPr>
            <a:lvl9pPr lvl="8" algn="ctr" rtl="0">
              <a:spcBef>
                <a:spcPts val="0"/>
              </a:spcBef>
              <a:spcAft>
                <a:spcPts val="0"/>
              </a:spcAft>
              <a:buSzPts val="3300"/>
              <a:buNone/>
              <a:defRPr>
                <a:latin typeface="Arial"/>
                <a:ea typeface="Arial"/>
                <a:cs typeface="Arial"/>
                <a:sym typeface="Arial"/>
              </a:defRPr>
            </a:lvl9pPr>
          </a:lstStyle>
          <a:p>
            <a:endParaRPr/>
          </a:p>
        </p:txBody>
      </p:sp>
      <p:sp>
        <p:nvSpPr>
          <p:cNvPr id="163" name="Google Shape;163;p14"/>
          <p:cNvSpPr txBox="1">
            <a:spLocks noGrp="1"/>
          </p:cNvSpPr>
          <p:nvPr>
            <p:ph type="subTitle" idx="1"/>
          </p:nvPr>
        </p:nvSpPr>
        <p:spPr>
          <a:xfrm>
            <a:off x="1952700" y="1272475"/>
            <a:ext cx="5238600" cy="2054100"/>
          </a:xfrm>
          <a:prstGeom prst="rect">
            <a:avLst/>
          </a:prstGeom>
        </p:spPr>
        <p:txBody>
          <a:bodyPr spcFirstLastPara="1" wrap="square" lIns="91425" tIns="91425" rIns="91425" bIns="91425" anchor="t" anchorCtr="0">
            <a:noAutofit/>
          </a:bodyPr>
          <a:lstStyle>
            <a:lvl1pPr marR="228600" lvl="0" algn="ctr" rtl="0">
              <a:spcBef>
                <a:spcPts val="1000"/>
              </a:spcBef>
              <a:spcAft>
                <a:spcPts val="0"/>
              </a:spcAft>
              <a:buClr>
                <a:schemeClr val="dk1"/>
              </a:buClr>
              <a:buSzPts val="21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64" name="Google Shape;164;p14"/>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sp>
        <p:nvSpPr>
          <p:cNvPr id="165" name="Google Shape;165;p14"/>
          <p:cNvSpPr/>
          <p:nvPr/>
        </p:nvSpPr>
        <p:spPr>
          <a:xfrm>
            <a:off x="3101625"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7778275" y="69000"/>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8628200" y="2646600"/>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14"/>
          <p:cNvPicPr preferRelativeResize="0"/>
          <p:nvPr/>
        </p:nvPicPr>
        <p:blipFill rotWithShape="1">
          <a:blip r:embed="rId2">
            <a:alphaModFix/>
          </a:blip>
          <a:srcRect l="33555" t="8680" r="42709" b="5886"/>
          <a:stretch/>
        </p:blipFill>
        <p:spPr>
          <a:xfrm>
            <a:off x="-367800" y="1670150"/>
            <a:ext cx="2170248" cy="4394274"/>
          </a:xfrm>
          <a:prstGeom prst="rect">
            <a:avLst/>
          </a:prstGeom>
          <a:noFill/>
          <a:ln>
            <a:noFill/>
          </a:ln>
          <a:effectLst>
            <a:outerShdw blurRad="57150" dist="28575" dir="6840000" algn="bl" rotWithShape="0">
              <a:srgbClr val="000000">
                <a:alpha val="39000"/>
              </a:srgbClr>
            </a:outerShdw>
          </a:effectLst>
        </p:spPr>
      </p:pic>
      <p:pic>
        <p:nvPicPr>
          <p:cNvPr id="169" name="Google Shape;169;p14"/>
          <p:cNvPicPr preferRelativeResize="0"/>
          <p:nvPr/>
        </p:nvPicPr>
        <p:blipFill rotWithShape="1">
          <a:blip r:embed="rId3">
            <a:alphaModFix/>
          </a:blip>
          <a:srcRect l="29162" t="11199" r="31917" b="11238"/>
          <a:stretch/>
        </p:blipFill>
        <p:spPr>
          <a:xfrm rot="-6462091">
            <a:off x="4688463" y="-1076525"/>
            <a:ext cx="3558835" cy="3989302"/>
          </a:xfrm>
          <a:prstGeom prst="rect">
            <a:avLst/>
          </a:prstGeom>
          <a:noFill/>
          <a:ln>
            <a:noFill/>
          </a:ln>
          <a:effectLst>
            <a:outerShdw blurRad="57150" dist="19050" dir="6960000" algn="bl" rotWithShape="0">
              <a:srgbClr val="000000">
                <a:alpha val="3600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575" y="451625"/>
            <a:ext cx="714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Cinzel Decorative"/>
              <a:buNone/>
              <a:defRPr sz="3300">
                <a:solidFill>
                  <a:schemeClr val="dk1"/>
                </a:solidFill>
                <a:latin typeface="Cinzel Decorative"/>
                <a:ea typeface="Cinzel Decorative"/>
                <a:cs typeface="Cinzel Decorative"/>
                <a:sym typeface="Cinzel Decorative"/>
              </a:defRPr>
            </a:lvl1pPr>
            <a:lvl2pPr lvl="1">
              <a:spcBef>
                <a:spcPts val="0"/>
              </a:spcBef>
              <a:spcAft>
                <a:spcPts val="0"/>
              </a:spcAft>
              <a:buClr>
                <a:schemeClr val="dk1"/>
              </a:buClr>
              <a:buSzPts val="3300"/>
              <a:buFont typeface="Cinzel Decorative"/>
              <a:buNone/>
              <a:defRPr sz="3300">
                <a:solidFill>
                  <a:schemeClr val="dk1"/>
                </a:solidFill>
                <a:latin typeface="Cinzel Decorative"/>
                <a:ea typeface="Cinzel Decorative"/>
                <a:cs typeface="Cinzel Decorative"/>
                <a:sym typeface="Cinzel Decorative"/>
              </a:defRPr>
            </a:lvl2pPr>
            <a:lvl3pPr lvl="2">
              <a:spcBef>
                <a:spcPts val="0"/>
              </a:spcBef>
              <a:spcAft>
                <a:spcPts val="0"/>
              </a:spcAft>
              <a:buClr>
                <a:schemeClr val="dk1"/>
              </a:buClr>
              <a:buSzPts val="3300"/>
              <a:buFont typeface="Cinzel Decorative"/>
              <a:buNone/>
              <a:defRPr sz="3300">
                <a:solidFill>
                  <a:schemeClr val="dk1"/>
                </a:solidFill>
                <a:latin typeface="Cinzel Decorative"/>
                <a:ea typeface="Cinzel Decorative"/>
                <a:cs typeface="Cinzel Decorative"/>
                <a:sym typeface="Cinzel Decorative"/>
              </a:defRPr>
            </a:lvl3pPr>
            <a:lvl4pPr lvl="3">
              <a:spcBef>
                <a:spcPts val="0"/>
              </a:spcBef>
              <a:spcAft>
                <a:spcPts val="0"/>
              </a:spcAft>
              <a:buClr>
                <a:schemeClr val="dk1"/>
              </a:buClr>
              <a:buSzPts val="3300"/>
              <a:buFont typeface="Cinzel Decorative"/>
              <a:buNone/>
              <a:defRPr sz="3300">
                <a:solidFill>
                  <a:schemeClr val="dk1"/>
                </a:solidFill>
                <a:latin typeface="Cinzel Decorative"/>
                <a:ea typeface="Cinzel Decorative"/>
                <a:cs typeface="Cinzel Decorative"/>
                <a:sym typeface="Cinzel Decorative"/>
              </a:defRPr>
            </a:lvl4pPr>
            <a:lvl5pPr lvl="4">
              <a:spcBef>
                <a:spcPts val="0"/>
              </a:spcBef>
              <a:spcAft>
                <a:spcPts val="0"/>
              </a:spcAft>
              <a:buClr>
                <a:schemeClr val="dk1"/>
              </a:buClr>
              <a:buSzPts val="3300"/>
              <a:buFont typeface="Cinzel Decorative"/>
              <a:buNone/>
              <a:defRPr sz="3300">
                <a:solidFill>
                  <a:schemeClr val="dk1"/>
                </a:solidFill>
                <a:latin typeface="Cinzel Decorative"/>
                <a:ea typeface="Cinzel Decorative"/>
                <a:cs typeface="Cinzel Decorative"/>
                <a:sym typeface="Cinzel Decorative"/>
              </a:defRPr>
            </a:lvl5pPr>
            <a:lvl6pPr lvl="5">
              <a:spcBef>
                <a:spcPts val="0"/>
              </a:spcBef>
              <a:spcAft>
                <a:spcPts val="0"/>
              </a:spcAft>
              <a:buClr>
                <a:schemeClr val="dk1"/>
              </a:buClr>
              <a:buSzPts val="3300"/>
              <a:buFont typeface="Cinzel Decorative"/>
              <a:buNone/>
              <a:defRPr sz="3300">
                <a:solidFill>
                  <a:schemeClr val="dk1"/>
                </a:solidFill>
                <a:latin typeface="Cinzel Decorative"/>
                <a:ea typeface="Cinzel Decorative"/>
                <a:cs typeface="Cinzel Decorative"/>
                <a:sym typeface="Cinzel Decorative"/>
              </a:defRPr>
            </a:lvl6pPr>
            <a:lvl7pPr lvl="6">
              <a:spcBef>
                <a:spcPts val="0"/>
              </a:spcBef>
              <a:spcAft>
                <a:spcPts val="0"/>
              </a:spcAft>
              <a:buClr>
                <a:schemeClr val="dk1"/>
              </a:buClr>
              <a:buSzPts val="3300"/>
              <a:buFont typeface="Cinzel Decorative"/>
              <a:buNone/>
              <a:defRPr sz="3300">
                <a:solidFill>
                  <a:schemeClr val="dk1"/>
                </a:solidFill>
                <a:latin typeface="Cinzel Decorative"/>
                <a:ea typeface="Cinzel Decorative"/>
                <a:cs typeface="Cinzel Decorative"/>
                <a:sym typeface="Cinzel Decorative"/>
              </a:defRPr>
            </a:lvl7pPr>
            <a:lvl8pPr lvl="7">
              <a:spcBef>
                <a:spcPts val="0"/>
              </a:spcBef>
              <a:spcAft>
                <a:spcPts val="0"/>
              </a:spcAft>
              <a:buClr>
                <a:schemeClr val="dk1"/>
              </a:buClr>
              <a:buSzPts val="3300"/>
              <a:buFont typeface="Cinzel Decorative"/>
              <a:buNone/>
              <a:defRPr sz="3300">
                <a:solidFill>
                  <a:schemeClr val="dk1"/>
                </a:solidFill>
                <a:latin typeface="Cinzel Decorative"/>
                <a:ea typeface="Cinzel Decorative"/>
                <a:cs typeface="Cinzel Decorative"/>
                <a:sym typeface="Cinzel Decorative"/>
              </a:defRPr>
            </a:lvl8pPr>
            <a:lvl9pPr lvl="8">
              <a:spcBef>
                <a:spcPts val="0"/>
              </a:spcBef>
              <a:spcAft>
                <a:spcPts val="0"/>
              </a:spcAft>
              <a:buClr>
                <a:schemeClr val="dk1"/>
              </a:buClr>
              <a:buSzPts val="3300"/>
              <a:buFont typeface="Cinzel Decorative"/>
              <a:buNone/>
              <a:defRPr sz="3300">
                <a:solidFill>
                  <a:schemeClr val="dk1"/>
                </a:solidFill>
                <a:latin typeface="Cinzel Decorative"/>
                <a:ea typeface="Cinzel Decorative"/>
                <a:cs typeface="Cinzel Decorative"/>
                <a:sym typeface="Cinzel Decorative"/>
              </a:defRPr>
            </a:lvl9pPr>
          </a:lstStyle>
          <a:p>
            <a:endParaRPr/>
          </a:p>
        </p:txBody>
      </p:sp>
      <p:sp>
        <p:nvSpPr>
          <p:cNvPr id="7" name="Google Shape;7;p1"/>
          <p:cNvSpPr txBox="1">
            <a:spLocks noGrp="1"/>
          </p:cNvSpPr>
          <p:nvPr>
            <p:ph type="body" idx="1"/>
          </p:nvPr>
        </p:nvSpPr>
        <p:spPr>
          <a:xfrm>
            <a:off x="1027575" y="1152475"/>
            <a:ext cx="71478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miri"/>
              <a:buChar char="●"/>
              <a:defRPr sz="1800">
                <a:solidFill>
                  <a:schemeClr val="dk1"/>
                </a:solidFill>
                <a:latin typeface="Amiri"/>
                <a:ea typeface="Amiri"/>
                <a:cs typeface="Amiri"/>
                <a:sym typeface="Amiri"/>
              </a:defRPr>
            </a:lvl1pPr>
            <a:lvl2pPr marL="914400" lvl="1" indent="-317500">
              <a:lnSpc>
                <a:spcPct val="100000"/>
              </a:lnSpc>
              <a:spcBef>
                <a:spcPts val="0"/>
              </a:spcBef>
              <a:spcAft>
                <a:spcPts val="0"/>
              </a:spcAft>
              <a:buClr>
                <a:schemeClr val="dk1"/>
              </a:buClr>
              <a:buSzPts val="1400"/>
              <a:buFont typeface="Amiri"/>
              <a:buChar char="○"/>
              <a:defRPr>
                <a:solidFill>
                  <a:schemeClr val="dk1"/>
                </a:solidFill>
                <a:latin typeface="Amiri"/>
                <a:ea typeface="Amiri"/>
                <a:cs typeface="Amiri"/>
                <a:sym typeface="Amiri"/>
              </a:defRPr>
            </a:lvl2pPr>
            <a:lvl3pPr marL="1371600" lvl="2" indent="-317500">
              <a:lnSpc>
                <a:spcPct val="100000"/>
              </a:lnSpc>
              <a:spcBef>
                <a:spcPts val="0"/>
              </a:spcBef>
              <a:spcAft>
                <a:spcPts val="0"/>
              </a:spcAft>
              <a:buClr>
                <a:schemeClr val="dk1"/>
              </a:buClr>
              <a:buSzPts val="1400"/>
              <a:buFont typeface="Amiri"/>
              <a:buChar char="■"/>
              <a:defRPr>
                <a:solidFill>
                  <a:schemeClr val="dk1"/>
                </a:solidFill>
                <a:latin typeface="Amiri"/>
                <a:ea typeface="Amiri"/>
                <a:cs typeface="Amiri"/>
                <a:sym typeface="Amiri"/>
              </a:defRPr>
            </a:lvl3pPr>
            <a:lvl4pPr marL="1828800" lvl="3" indent="-317500">
              <a:lnSpc>
                <a:spcPct val="100000"/>
              </a:lnSpc>
              <a:spcBef>
                <a:spcPts val="0"/>
              </a:spcBef>
              <a:spcAft>
                <a:spcPts val="0"/>
              </a:spcAft>
              <a:buClr>
                <a:schemeClr val="dk1"/>
              </a:buClr>
              <a:buSzPts val="1400"/>
              <a:buFont typeface="Amiri"/>
              <a:buChar char="●"/>
              <a:defRPr>
                <a:solidFill>
                  <a:schemeClr val="dk1"/>
                </a:solidFill>
                <a:latin typeface="Amiri"/>
                <a:ea typeface="Amiri"/>
                <a:cs typeface="Amiri"/>
                <a:sym typeface="Amiri"/>
              </a:defRPr>
            </a:lvl4pPr>
            <a:lvl5pPr marL="2286000" lvl="4" indent="-317500">
              <a:lnSpc>
                <a:spcPct val="100000"/>
              </a:lnSpc>
              <a:spcBef>
                <a:spcPts val="0"/>
              </a:spcBef>
              <a:spcAft>
                <a:spcPts val="0"/>
              </a:spcAft>
              <a:buClr>
                <a:schemeClr val="dk1"/>
              </a:buClr>
              <a:buSzPts val="1400"/>
              <a:buFont typeface="Amiri"/>
              <a:buChar char="○"/>
              <a:defRPr>
                <a:solidFill>
                  <a:schemeClr val="dk1"/>
                </a:solidFill>
                <a:latin typeface="Amiri"/>
                <a:ea typeface="Amiri"/>
                <a:cs typeface="Amiri"/>
                <a:sym typeface="Amiri"/>
              </a:defRPr>
            </a:lvl5pPr>
            <a:lvl6pPr marL="2743200" lvl="5" indent="-317500">
              <a:lnSpc>
                <a:spcPct val="100000"/>
              </a:lnSpc>
              <a:spcBef>
                <a:spcPts val="0"/>
              </a:spcBef>
              <a:spcAft>
                <a:spcPts val="0"/>
              </a:spcAft>
              <a:buClr>
                <a:schemeClr val="dk1"/>
              </a:buClr>
              <a:buSzPts val="1400"/>
              <a:buFont typeface="Amiri"/>
              <a:buChar char="■"/>
              <a:defRPr>
                <a:solidFill>
                  <a:schemeClr val="dk1"/>
                </a:solidFill>
                <a:latin typeface="Amiri"/>
                <a:ea typeface="Amiri"/>
                <a:cs typeface="Amiri"/>
                <a:sym typeface="Amiri"/>
              </a:defRPr>
            </a:lvl6pPr>
            <a:lvl7pPr marL="3200400" lvl="6" indent="-317500">
              <a:lnSpc>
                <a:spcPct val="100000"/>
              </a:lnSpc>
              <a:spcBef>
                <a:spcPts val="0"/>
              </a:spcBef>
              <a:spcAft>
                <a:spcPts val="0"/>
              </a:spcAft>
              <a:buClr>
                <a:schemeClr val="dk1"/>
              </a:buClr>
              <a:buSzPts val="1400"/>
              <a:buFont typeface="Amiri"/>
              <a:buChar char="●"/>
              <a:defRPr>
                <a:solidFill>
                  <a:schemeClr val="dk1"/>
                </a:solidFill>
                <a:latin typeface="Amiri"/>
                <a:ea typeface="Amiri"/>
                <a:cs typeface="Amiri"/>
                <a:sym typeface="Amiri"/>
              </a:defRPr>
            </a:lvl7pPr>
            <a:lvl8pPr marL="3657600" lvl="7" indent="-317500">
              <a:lnSpc>
                <a:spcPct val="100000"/>
              </a:lnSpc>
              <a:spcBef>
                <a:spcPts val="0"/>
              </a:spcBef>
              <a:spcAft>
                <a:spcPts val="0"/>
              </a:spcAft>
              <a:buClr>
                <a:schemeClr val="dk1"/>
              </a:buClr>
              <a:buSzPts val="1400"/>
              <a:buFont typeface="Amiri"/>
              <a:buChar char="○"/>
              <a:defRPr>
                <a:solidFill>
                  <a:schemeClr val="dk1"/>
                </a:solidFill>
                <a:latin typeface="Amiri"/>
                <a:ea typeface="Amiri"/>
                <a:cs typeface="Amiri"/>
                <a:sym typeface="Amiri"/>
              </a:defRPr>
            </a:lvl8pPr>
            <a:lvl9pPr marL="4114800" lvl="8" indent="-317500">
              <a:lnSpc>
                <a:spcPct val="100000"/>
              </a:lnSpc>
              <a:spcBef>
                <a:spcPts val="0"/>
              </a:spcBef>
              <a:spcAft>
                <a:spcPts val="0"/>
              </a:spcAft>
              <a:buClr>
                <a:schemeClr val="dk1"/>
              </a:buClr>
              <a:buSzPts val="1400"/>
              <a:buFont typeface="Amiri"/>
              <a:buChar char="■"/>
              <a:defRPr>
                <a:solidFill>
                  <a:schemeClr val="dk1"/>
                </a:solidFill>
                <a:latin typeface="Amiri"/>
                <a:ea typeface="Amiri"/>
                <a:cs typeface="Amiri"/>
                <a:sym typeface="Ami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60" r:id="rId9"/>
    <p:sldLayoutId id="2147483662" r:id="rId10"/>
    <p:sldLayoutId id="2147483665" r:id="rId11"/>
    <p:sldLayoutId id="2147483666" r:id="rId12"/>
    <p:sldLayoutId id="2147483670" r:id="rId13"/>
    <p:sldLayoutId id="2147483671" r:id="rId14"/>
    <p:sldLayoutId id="2147483672" r:id="rId15"/>
    <p:sldLayoutId id="2147483676" r:id="rId16"/>
    <p:sldLayoutId id="2147483677" r:id="rId17"/>
    <p:sldLayoutId id="2147483682"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www.freepik.com/free-vector/ivy-climbing-plant-composition-with-star-shaped-leaves-rows-ripe-leaves-with-eco-blossom-vector-illustration_23582398.htm/?utm_source=slidesgo_template&amp;utm_medium=referral-link&amp;utm_campaign=sg_resources&amp;utm_content=freepi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Reading,_Berkshir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4.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03"/>
        <p:cNvGrpSpPr/>
        <p:nvPr/>
      </p:nvGrpSpPr>
      <p:grpSpPr>
        <a:xfrm>
          <a:off x="0" y="0"/>
          <a:ext cx="0" cy="0"/>
          <a:chOff x="0" y="0"/>
          <a:chExt cx="0" cy="0"/>
        </a:xfrm>
      </p:grpSpPr>
      <p:sp>
        <p:nvSpPr>
          <p:cNvPr id="404" name="Google Shape;404;p35"/>
          <p:cNvSpPr txBox="1">
            <a:spLocks noGrp="1"/>
          </p:cNvSpPr>
          <p:nvPr>
            <p:ph type="ctrTitle"/>
          </p:nvPr>
        </p:nvSpPr>
        <p:spPr>
          <a:xfrm>
            <a:off x="3697984" y="1488395"/>
            <a:ext cx="5784000" cy="21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smtClean="0"/>
              <a:t>KATE</a:t>
            </a:r>
            <a:r>
              <a:rPr lang="en-US" dirty="0" smtClean="0"/>
              <a:t> </a:t>
            </a:r>
            <a:br>
              <a:rPr lang="en-US" dirty="0" smtClean="0"/>
            </a:br>
            <a:r>
              <a:rPr lang="en-US" dirty="0" smtClean="0"/>
              <a:t>WINSLET</a:t>
            </a:r>
            <a:endParaRPr dirty="0"/>
          </a:p>
        </p:txBody>
      </p:sp>
      <p:sp>
        <p:nvSpPr>
          <p:cNvPr id="405" name="Google Shape;405;p35"/>
          <p:cNvSpPr txBox="1">
            <a:spLocks noGrp="1"/>
          </p:cNvSpPr>
          <p:nvPr>
            <p:ph type="subTitle" idx="1"/>
          </p:nvPr>
        </p:nvSpPr>
        <p:spPr>
          <a:xfrm>
            <a:off x="1101933" y="4090250"/>
            <a:ext cx="5784000" cy="4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Here is where your presentation begins</a:t>
            </a:r>
            <a:endParaRPr dirty="0"/>
          </a:p>
        </p:txBody>
      </p:sp>
      <p:pic>
        <p:nvPicPr>
          <p:cNvPr id="6" name="Picture 5" descr="320-3200504_kate-winslet-titanic-wallpapers-girl.jpg"/>
          <p:cNvPicPr>
            <a:picLocks noChangeAspect="1"/>
          </p:cNvPicPr>
          <p:nvPr/>
        </p:nvPicPr>
        <p:blipFill>
          <a:blip r:embed="rId3"/>
          <a:stretch>
            <a:fillRect/>
          </a:stretch>
        </p:blipFill>
        <p:spPr>
          <a:xfrm>
            <a:off x="1545020" y="557048"/>
            <a:ext cx="3689131" cy="328973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9000" r="-9000"/>
          </a:stretch>
        </a:blipFill>
        <a:effectLst/>
      </p:bgPr>
    </p:bg>
    <p:spTree>
      <p:nvGrpSpPr>
        <p:cNvPr id="1" name="Shape 536"/>
        <p:cNvGrpSpPr/>
        <p:nvPr/>
      </p:nvGrpSpPr>
      <p:grpSpPr>
        <a:xfrm>
          <a:off x="0" y="0"/>
          <a:ext cx="0" cy="0"/>
          <a:chOff x="0" y="0"/>
          <a:chExt cx="0" cy="0"/>
        </a:xfrm>
      </p:grpSpPr>
      <p:sp>
        <p:nvSpPr>
          <p:cNvPr id="537" name="Google Shape;537;p44"/>
          <p:cNvSpPr txBox="1">
            <a:spLocks noGrp="1"/>
          </p:cNvSpPr>
          <p:nvPr>
            <p:ph type="title"/>
          </p:nvPr>
        </p:nvSpPr>
        <p:spPr>
          <a:xfrm rot="-536">
            <a:off x="1251856" y="169415"/>
            <a:ext cx="683622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chemeClr val="accent2"/>
                </a:solidFill>
              </a:rPr>
              <a:t>ACTING CREDITS AND AWARDS</a:t>
            </a:r>
            <a:endParaRPr b="1" dirty="0">
              <a:solidFill>
                <a:schemeClr val="accent2"/>
              </a:solidFill>
            </a:endParaRPr>
          </a:p>
        </p:txBody>
      </p:sp>
      <p:sp>
        <p:nvSpPr>
          <p:cNvPr id="540" name="Google Shape;540;p44"/>
          <p:cNvSpPr txBox="1">
            <a:spLocks noGrp="1"/>
          </p:cNvSpPr>
          <p:nvPr>
            <p:ph type="subTitle" idx="3"/>
          </p:nvPr>
        </p:nvSpPr>
        <p:spPr>
          <a:xfrm>
            <a:off x="0" y="1250731"/>
            <a:ext cx="8958943" cy="4268326"/>
          </a:xfrm>
          <a:prstGeom prst="rect">
            <a:avLst/>
          </a:prstGeom>
        </p:spPr>
        <p:txBody>
          <a:bodyPr spcFirstLastPara="1" wrap="square" lIns="91425" tIns="91425" rIns="91425" bIns="91425" anchor="t" anchorCtr="0">
            <a:noAutofit/>
          </a:bodyPr>
          <a:lstStyle/>
          <a:p>
            <a:pPr marL="0" indent="0" algn="l"/>
            <a:endParaRPr lang="en-US" sz="1800" dirty="0" smtClean="0">
              <a:latin typeface="Ink Free" pitchFamily="66" charset="0"/>
            </a:endParaRPr>
          </a:p>
          <a:p>
            <a:pPr algn="l">
              <a:buFont typeface="Wingdings" pitchFamily="2" charset="2"/>
              <a:buChar char="q"/>
            </a:pPr>
            <a:r>
              <a:rPr lang="en-US" sz="1800" b="1" dirty="0" smtClean="0">
                <a:solidFill>
                  <a:schemeClr val="bg1"/>
                </a:solidFill>
                <a:latin typeface="Ink Free" pitchFamily="66" charset="0"/>
              </a:rPr>
              <a:t>She won a ‘Grammy Award’ for ‘Best Spoken Word Album for Children’ for ‘Listen to the Storyteller’ in 1999.</a:t>
            </a:r>
          </a:p>
          <a:p>
            <a:pPr algn="l">
              <a:buFont typeface="Wingdings" pitchFamily="2" charset="2"/>
              <a:buChar char="q"/>
            </a:pPr>
            <a:r>
              <a:rPr lang="en-US" sz="1800" b="1" dirty="0" smtClean="0">
                <a:solidFill>
                  <a:schemeClr val="bg1"/>
                </a:solidFill>
                <a:latin typeface="Ink Free" pitchFamily="66" charset="0"/>
              </a:rPr>
              <a:t>In 2001, she won the ‘Los Angeles Film Critics Association Award’ for ‘Best Supporting Actress’ for her performance in ‘Iris.’</a:t>
            </a:r>
          </a:p>
          <a:p>
            <a:pPr algn="l">
              <a:buFont typeface="Wingdings" pitchFamily="2" charset="2"/>
              <a:buChar char="q"/>
            </a:pPr>
            <a:r>
              <a:rPr lang="en-US" sz="1800" b="1" dirty="0" smtClean="0">
                <a:solidFill>
                  <a:schemeClr val="bg1"/>
                </a:solidFill>
                <a:latin typeface="Ink Free" pitchFamily="66" charset="0"/>
              </a:rPr>
              <a:t>She won an ‘Academy Award’ for ‘Best Actress’ for ‘The Reader’ in 2008.</a:t>
            </a:r>
          </a:p>
          <a:p>
            <a:pPr algn="l">
              <a:buFont typeface="Wingdings" pitchFamily="2" charset="2"/>
              <a:buChar char="q"/>
            </a:pPr>
            <a:r>
              <a:rPr lang="en-US" sz="1800" b="1" dirty="0" smtClean="0">
                <a:solidFill>
                  <a:schemeClr val="bg1"/>
                </a:solidFill>
                <a:latin typeface="Ink Free" pitchFamily="66" charset="0"/>
              </a:rPr>
              <a:t>She won two ‘Golden Globe Awards’ under the ‘Best Actress (Drama)’ and ‘Best Supporting Actress’ categories for ‘Revolutionary Road’ in 2008.</a:t>
            </a:r>
          </a:p>
          <a:p>
            <a:pPr algn="l">
              <a:buFont typeface="Wingdings" pitchFamily="2" charset="2"/>
              <a:buChar char="q"/>
            </a:pPr>
            <a:r>
              <a:rPr lang="en-US" sz="1800" b="1" dirty="0" smtClean="0">
                <a:solidFill>
                  <a:schemeClr val="bg1"/>
                </a:solidFill>
                <a:latin typeface="Ink Free" pitchFamily="66" charset="0"/>
              </a:rPr>
              <a:t>In 2011, she won a ‘Primetime Emmy Award’ for ‘Outstanding Lead Actress in a Miniseries or a Movie’ for the television show ‘Mildred Pierce.’</a:t>
            </a:r>
          </a:p>
          <a:p>
            <a:pPr algn="l">
              <a:buFont typeface="Wingdings" pitchFamily="2" charset="2"/>
              <a:buChar char="q"/>
            </a:pPr>
            <a:r>
              <a:rPr lang="en-US" sz="1800" b="1" dirty="0" smtClean="0">
                <a:solidFill>
                  <a:schemeClr val="bg1"/>
                </a:solidFill>
                <a:latin typeface="Ink Free" pitchFamily="66" charset="0"/>
              </a:rPr>
              <a:t>In 2011, she received the ‘Yo Dona Award’ for ‘Best Humanitarian Work.’</a:t>
            </a:r>
          </a:p>
          <a:p>
            <a:pPr algn="l">
              <a:buFont typeface="Wingdings" pitchFamily="2" charset="2"/>
              <a:buChar char="q"/>
            </a:pPr>
            <a:r>
              <a:rPr lang="en-US" sz="1800" b="1" dirty="0" smtClean="0">
                <a:solidFill>
                  <a:schemeClr val="bg1"/>
                </a:solidFill>
                <a:latin typeface="Ink Free" pitchFamily="66" charset="0"/>
              </a:rPr>
              <a:t>She was made a ‘Commander of the Order of the British Empire’ in 2012 for her contributions to drama</a:t>
            </a:r>
            <a:r>
              <a:rPr lang="en-US" sz="1800" b="1" i="1" dirty="0" smtClean="0">
                <a:solidFill>
                  <a:schemeClr val="bg1"/>
                </a:solidFill>
                <a:latin typeface="Ink Free" pitchFamily="66" charset="0"/>
              </a:rPr>
              <a:t>.</a:t>
            </a:r>
          </a:p>
          <a:p>
            <a:pPr marL="0" lvl="0" indent="0" algn="ctr" rtl="0">
              <a:spcBef>
                <a:spcPts val="0"/>
              </a:spcBef>
              <a:spcAft>
                <a:spcPts val="0"/>
              </a:spcAft>
              <a:buNone/>
            </a:pPr>
            <a:endParaRPr dirty="0"/>
          </a:p>
        </p:txBody>
      </p:sp>
      <p:sp>
        <p:nvSpPr>
          <p:cNvPr id="568" name="Google Shape;568;p44"/>
          <p:cNvSpPr/>
          <p:nvPr/>
        </p:nvSpPr>
        <p:spPr>
          <a:xfrm>
            <a:off x="7866375" y="-606100"/>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7745350" y="80342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5"/>
          <p:cNvSpPr txBox="1">
            <a:spLocks noGrp="1"/>
          </p:cNvSpPr>
          <p:nvPr>
            <p:ph type="title"/>
          </p:nvPr>
        </p:nvSpPr>
        <p:spPr>
          <a:xfrm rot="-536">
            <a:off x="713226" y="356744"/>
            <a:ext cx="7699200" cy="572700"/>
          </a:xfrm>
          <a:prstGeom prst="rect">
            <a:avLst/>
          </a:prstGeom>
        </p:spPr>
        <p:txBody>
          <a:bodyPr spcFirstLastPara="1" wrap="square" lIns="91425" tIns="91425" rIns="91425" bIns="91425" anchor="t" anchorCtr="0">
            <a:noAutofit/>
          </a:bodyPr>
          <a:lstStyle/>
          <a:p>
            <a:pPr lvl="0"/>
            <a:r>
              <a:rPr lang="en" dirty="0" smtClean="0">
                <a:solidFill>
                  <a:schemeClr val="dk1"/>
                </a:solidFill>
              </a:rPr>
              <a:t>CURRENT WORK AND DETAILS</a:t>
            </a:r>
            <a:endParaRPr dirty="0"/>
          </a:p>
        </p:txBody>
      </p:sp>
      <p:sp>
        <p:nvSpPr>
          <p:cNvPr id="577" name="Google Shape;577;p45"/>
          <p:cNvSpPr txBox="1">
            <a:spLocks noGrp="1"/>
          </p:cNvSpPr>
          <p:nvPr>
            <p:ph type="body" idx="1"/>
          </p:nvPr>
        </p:nvSpPr>
        <p:spPr>
          <a:xfrm>
            <a:off x="273269" y="1261158"/>
            <a:ext cx="4593021" cy="3378000"/>
          </a:xfrm>
          <a:prstGeom prst="rect">
            <a:avLst/>
          </a:prstGeom>
        </p:spPr>
        <p:txBody>
          <a:bodyPr spcFirstLastPara="1" wrap="square" lIns="91425" tIns="91425" rIns="91425" bIns="91425" anchor="t" anchorCtr="0">
            <a:noAutofit/>
          </a:bodyPr>
          <a:lstStyle/>
          <a:p>
            <a:pPr lvl="1" indent="-317500">
              <a:buClr>
                <a:schemeClr val="dk1"/>
              </a:buClr>
              <a:buSzPts val="1400"/>
              <a:buFont typeface="Wingdings" pitchFamily="2" charset="2"/>
              <a:buChar char="ü"/>
            </a:pPr>
            <a:r>
              <a:rPr lang="en-US" sz="1800" i="1" dirty="0" smtClean="0"/>
              <a:t>Resurgence (2020–present)Winslet portrayed paleontologist Mary Anning in Ammonite (2020), a period drama about a romance between Anning and Charlotte Murchison (played by Saoirse Ronan) set in 1840s England. And few of her next movies are Avatar - the way of water ( 2022)Avatar -the tulkun rider (2026)Avatar : 3 ( 2024)</a:t>
            </a:r>
            <a:endParaRPr sz="1800" i="1" dirty="0"/>
          </a:p>
        </p:txBody>
      </p:sp>
      <p:pic>
        <p:nvPicPr>
          <p:cNvPr id="578" name="Google Shape;578;p45"/>
          <p:cNvPicPr preferRelativeResize="0"/>
          <p:nvPr/>
        </p:nvPicPr>
        <p:blipFill rotWithShape="1">
          <a:blip r:embed="rId3">
            <a:alphaModFix/>
          </a:blip>
          <a:srcRect l="41277" t="18181" r="39777" b="17596"/>
          <a:stretch/>
        </p:blipFill>
        <p:spPr>
          <a:xfrm rot="9560367">
            <a:off x="7714298" y="2818020"/>
            <a:ext cx="1732353" cy="3303185"/>
          </a:xfrm>
          <a:prstGeom prst="rect">
            <a:avLst/>
          </a:prstGeom>
          <a:noFill/>
          <a:ln>
            <a:noFill/>
          </a:ln>
          <a:effectLst>
            <a:outerShdw blurRad="57150" dist="28575" dir="6900000" algn="bl" rotWithShape="0">
              <a:srgbClr val="000000">
                <a:alpha val="36000"/>
              </a:srgbClr>
            </a:outerShdw>
          </a:effectLst>
        </p:spPr>
      </p:pic>
      <p:cxnSp>
        <p:nvCxnSpPr>
          <p:cNvPr id="6" name="Straight Connector 5"/>
          <p:cNvCxnSpPr/>
          <p:nvPr/>
        </p:nvCxnSpPr>
        <p:spPr>
          <a:xfrm flipV="1">
            <a:off x="1723697" y="987972"/>
            <a:ext cx="5812220" cy="10511"/>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descr="images (4).jfif"/>
          <p:cNvPicPr>
            <a:picLocks noChangeAspect="1"/>
          </p:cNvPicPr>
          <p:nvPr/>
        </p:nvPicPr>
        <p:blipFill>
          <a:blip r:embed="rId4"/>
          <a:stretch>
            <a:fillRect/>
          </a:stretch>
        </p:blipFill>
        <p:spPr>
          <a:xfrm>
            <a:off x="4813738" y="1271751"/>
            <a:ext cx="3352800" cy="325820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6"/>
          <p:cNvSpPr txBox="1">
            <a:spLocks noGrp="1"/>
          </p:cNvSpPr>
          <p:nvPr>
            <p:ph type="title"/>
          </p:nvPr>
        </p:nvSpPr>
        <p:spPr>
          <a:xfrm rot="-536">
            <a:off x="658798" y="233623"/>
            <a:ext cx="7699200" cy="572700"/>
          </a:xfrm>
          <a:prstGeom prst="rect">
            <a:avLst/>
          </a:prstGeom>
        </p:spPr>
        <p:txBody>
          <a:bodyPr spcFirstLastPara="1" wrap="square" lIns="91425" tIns="91425" rIns="91425" bIns="91425" anchor="t" anchorCtr="0">
            <a:noAutofit/>
          </a:bodyPr>
          <a:lstStyle/>
          <a:p>
            <a:pPr lvl="0"/>
            <a:r>
              <a:rPr lang="en-US" sz="3600" dirty="0" smtClean="0"/>
              <a:t>CONCLUSION</a:t>
            </a:r>
            <a:endParaRPr sz="3600" dirty="0"/>
          </a:p>
        </p:txBody>
      </p:sp>
      <p:sp>
        <p:nvSpPr>
          <p:cNvPr id="593" name="Google Shape;593;p46"/>
          <p:cNvSpPr txBox="1"/>
          <p:nvPr/>
        </p:nvSpPr>
        <p:spPr>
          <a:xfrm>
            <a:off x="206829" y="1012371"/>
            <a:ext cx="8512628" cy="372291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Amiri"/>
              <a:ea typeface="Amiri"/>
              <a:cs typeface="Amiri"/>
              <a:sym typeface="Amiri"/>
            </a:endParaRPr>
          </a:p>
        </p:txBody>
      </p:sp>
      <p:sp>
        <p:nvSpPr>
          <p:cNvPr id="595" name="Google Shape;595;p46"/>
          <p:cNvSpPr txBox="1"/>
          <p:nvPr/>
        </p:nvSpPr>
        <p:spPr>
          <a:xfrm>
            <a:off x="3472924" y="3809125"/>
            <a:ext cx="2250900" cy="8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Amiri"/>
              <a:ea typeface="Amiri"/>
              <a:cs typeface="Amiri"/>
              <a:sym typeface="Amiri"/>
            </a:endParaRPr>
          </a:p>
        </p:txBody>
      </p:sp>
      <p:cxnSp>
        <p:nvCxnSpPr>
          <p:cNvPr id="600" name="Google Shape;600;p46"/>
          <p:cNvCxnSpPr/>
          <p:nvPr/>
        </p:nvCxnSpPr>
        <p:spPr>
          <a:xfrm>
            <a:off x="-5300" y="4755675"/>
            <a:ext cx="9163200" cy="0"/>
          </a:xfrm>
          <a:prstGeom prst="straightConnector1">
            <a:avLst/>
          </a:prstGeom>
          <a:noFill/>
          <a:ln w="9525" cap="flat" cmpd="sng">
            <a:solidFill>
              <a:schemeClr val="lt2"/>
            </a:solidFill>
            <a:prstDash val="solid"/>
            <a:round/>
            <a:headEnd type="none" w="med" len="med"/>
            <a:tailEnd type="none" w="med" len="med"/>
          </a:ln>
        </p:spPr>
      </p:cxnSp>
      <p:sp>
        <p:nvSpPr>
          <p:cNvPr id="601" name="Google Shape;601;p46"/>
          <p:cNvSpPr/>
          <p:nvPr/>
        </p:nvSpPr>
        <p:spPr>
          <a:xfrm>
            <a:off x="8051325" y="0"/>
            <a:ext cx="2063400" cy="2745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2" name="Google Shape;602;p46"/>
          <p:cNvPicPr preferRelativeResize="0"/>
          <p:nvPr/>
        </p:nvPicPr>
        <p:blipFill rotWithShape="1">
          <a:blip r:embed="rId3">
            <a:alphaModFix/>
          </a:blip>
          <a:srcRect l="22820" t="35125" r="60837" b="21928"/>
          <a:stretch/>
        </p:blipFill>
        <p:spPr>
          <a:xfrm rot="-1421199">
            <a:off x="7473876" y="796428"/>
            <a:ext cx="1272375" cy="1880948"/>
          </a:xfrm>
          <a:prstGeom prst="rect">
            <a:avLst/>
          </a:prstGeom>
          <a:noFill/>
          <a:ln>
            <a:noFill/>
          </a:ln>
          <a:effectLst>
            <a:outerShdw blurRad="57150" dist="19050" dir="6840000" algn="bl" rotWithShape="0">
              <a:srgbClr val="000000">
                <a:alpha val="37000"/>
              </a:srgbClr>
            </a:outerShdw>
          </a:effectLst>
        </p:spPr>
      </p:pic>
      <p:sp>
        <p:nvSpPr>
          <p:cNvPr id="603" name="Google Shape;603;p46"/>
          <p:cNvSpPr/>
          <p:nvPr/>
        </p:nvSpPr>
        <p:spPr>
          <a:xfrm>
            <a:off x="1936763" y="334271"/>
            <a:ext cx="686693" cy="6019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Rectangle 26"/>
          <p:cNvSpPr/>
          <p:nvPr/>
        </p:nvSpPr>
        <p:spPr>
          <a:xfrm>
            <a:off x="642258" y="1349829"/>
            <a:ext cx="4735286" cy="2031325"/>
          </a:xfrm>
          <a:prstGeom prst="rect">
            <a:avLst/>
          </a:prstGeom>
        </p:spPr>
        <p:txBody>
          <a:bodyPr wrap="square">
            <a:spAutoFit/>
          </a:bodyPr>
          <a:lstStyle/>
          <a:p>
            <a:r>
              <a:rPr lang="en-US" sz="1800" i="1" dirty="0" smtClean="0"/>
              <a:t> </a:t>
            </a:r>
            <a:r>
              <a:rPr lang="en-US" sz="1800" i="1" dirty="0" smtClean="0">
                <a:latin typeface="Candara Light" pitchFamily="34" charset="0"/>
              </a:rPr>
              <a:t>Kate Winslet is one of the most famous English actress around the globe because of her achievement and movie Titanic especially ...Time magazine named Winslet one of the 100 most influential people in the world in 2009 and 2021. She was appointed Commander of the Order of the British Empire (CBE) in 2012</a:t>
            </a:r>
            <a:r>
              <a:rPr lang="en-US" sz="1800" i="1" dirty="0" smtClean="0"/>
              <a:t>.</a:t>
            </a:r>
            <a:endParaRPr lang="en-US" sz="1800" i="1" dirty="0"/>
          </a:p>
        </p:txBody>
      </p:sp>
      <p:cxnSp>
        <p:nvCxnSpPr>
          <p:cNvPr id="29" name="Straight Connector 28"/>
          <p:cNvCxnSpPr/>
          <p:nvPr/>
        </p:nvCxnSpPr>
        <p:spPr>
          <a:xfrm>
            <a:off x="3233057" y="870857"/>
            <a:ext cx="2525486" cy="0"/>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descr="14_Kate-Winslet.jpg"/>
          <p:cNvPicPr>
            <a:picLocks noChangeAspect="1"/>
          </p:cNvPicPr>
          <p:nvPr/>
        </p:nvPicPr>
        <p:blipFill>
          <a:blip r:embed="rId4"/>
          <a:stretch>
            <a:fillRect/>
          </a:stretch>
        </p:blipFill>
        <p:spPr>
          <a:xfrm>
            <a:off x="5424132" y="1153884"/>
            <a:ext cx="3480381" cy="3407230"/>
          </a:xfrm>
          <a:prstGeom prst="rect">
            <a:avLst/>
          </a:prstGeom>
        </p:spPr>
      </p:pic>
      <p:sp>
        <p:nvSpPr>
          <p:cNvPr id="34" name="Google Shape;603;p46"/>
          <p:cNvSpPr/>
          <p:nvPr/>
        </p:nvSpPr>
        <p:spPr>
          <a:xfrm>
            <a:off x="6269276" y="301614"/>
            <a:ext cx="686693" cy="6019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8"/>
          <p:cNvSpPr txBox="1">
            <a:spLocks noGrp="1"/>
          </p:cNvSpPr>
          <p:nvPr>
            <p:ph type="title"/>
          </p:nvPr>
        </p:nvSpPr>
        <p:spPr>
          <a:xfrm>
            <a:off x="1301055" y="304800"/>
            <a:ext cx="3608402" cy="7976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QUOTES</a:t>
            </a:r>
            <a:endParaRPr dirty="0"/>
          </a:p>
        </p:txBody>
      </p:sp>
      <p:sp>
        <p:nvSpPr>
          <p:cNvPr id="627" name="Google Shape;627;p48"/>
          <p:cNvSpPr txBox="1">
            <a:spLocks noGrp="1"/>
          </p:cNvSpPr>
          <p:nvPr>
            <p:ph type="subTitle" idx="1"/>
          </p:nvPr>
        </p:nvSpPr>
        <p:spPr>
          <a:xfrm>
            <a:off x="783771" y="1349829"/>
            <a:ext cx="4018925" cy="26675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Wingdings" pitchFamily="2" charset="2"/>
              <a:buChar char="q"/>
            </a:pPr>
            <a:r>
              <a:rPr lang="en" sz="1800" dirty="0" smtClean="0"/>
              <a:t>“I’m just a fucked up girl looking for my own piece of mind”</a:t>
            </a:r>
          </a:p>
          <a:p>
            <a:pPr marL="0" lvl="0" indent="0" algn="l" rtl="0">
              <a:spcBef>
                <a:spcPts val="0"/>
              </a:spcBef>
              <a:spcAft>
                <a:spcPts val="0"/>
              </a:spcAft>
              <a:buClr>
                <a:schemeClr val="dk1"/>
              </a:buClr>
              <a:buSzPts val="1100"/>
              <a:buFont typeface="Wingdings" pitchFamily="2" charset="2"/>
              <a:buChar char="q"/>
            </a:pPr>
            <a:endParaRPr lang="en" sz="1800" dirty="0" smtClean="0"/>
          </a:p>
          <a:p>
            <a:pPr marL="0" lvl="0" indent="0">
              <a:buSzPts val="1100"/>
              <a:buFont typeface="Wingdings" pitchFamily="2" charset="2"/>
              <a:buChar char="q"/>
            </a:pPr>
            <a:r>
              <a:rPr lang="en" sz="1800" dirty="0" smtClean="0"/>
              <a:t>“Lifeis short, and  it is here to be lived</a:t>
            </a:r>
            <a:r>
              <a:rPr lang="en" dirty="0" smtClean="0"/>
              <a:t>”.</a:t>
            </a:r>
          </a:p>
          <a:p>
            <a:pPr marL="0" lvl="0" indent="0" algn="l" rtl="0">
              <a:spcBef>
                <a:spcPts val="0"/>
              </a:spcBef>
              <a:spcAft>
                <a:spcPts val="0"/>
              </a:spcAft>
              <a:buClr>
                <a:schemeClr val="dk1"/>
              </a:buClr>
              <a:buSzPts val="1100"/>
              <a:buFont typeface="Arial"/>
              <a:buNone/>
            </a:pPr>
            <a:endParaRPr lang="en" dirty="0" smtClean="0"/>
          </a:p>
          <a:p>
            <a:pPr marL="0" lvl="0" indent="0" algn="l" rtl="0">
              <a:spcBef>
                <a:spcPts val="0"/>
              </a:spcBef>
              <a:spcAft>
                <a:spcPts val="0"/>
              </a:spcAft>
              <a:buClr>
                <a:schemeClr val="dk1"/>
              </a:buClr>
              <a:buSzPts val="1100"/>
              <a:buFont typeface="Arial"/>
              <a:buNone/>
            </a:pPr>
            <a:endParaRPr lang="en" dirty="0" smtClean="0"/>
          </a:p>
          <a:p>
            <a:pPr marL="0" lvl="0" indent="0" algn="l" rtl="0">
              <a:spcBef>
                <a:spcPts val="0"/>
              </a:spcBef>
              <a:spcAft>
                <a:spcPts val="0"/>
              </a:spcAft>
              <a:buClr>
                <a:schemeClr val="dk1"/>
              </a:buClr>
              <a:buSzPts val="1100"/>
              <a:buFont typeface="Arial"/>
              <a:buNone/>
            </a:pPr>
            <a:r>
              <a:rPr lang="en" sz="1800" dirty="0" smtClean="0">
                <a:latin typeface="Ink Free" pitchFamily="66" charset="0"/>
              </a:rPr>
              <a:t>                          KATE WINSLET</a:t>
            </a:r>
            <a:endParaRPr sz="1800" dirty="0">
              <a:latin typeface="Ink Free" pitchFamily="66" charset="0"/>
            </a:endParaRPr>
          </a:p>
        </p:txBody>
      </p:sp>
      <p:pic>
        <p:nvPicPr>
          <p:cNvPr id="628" name="Google Shape;628;p48"/>
          <p:cNvPicPr preferRelativeResize="0"/>
          <p:nvPr/>
        </p:nvPicPr>
        <p:blipFill rotWithShape="1">
          <a:blip r:embed="rId3">
            <a:alphaModFix/>
          </a:blip>
          <a:srcRect t="8809"/>
          <a:stretch/>
        </p:blipFill>
        <p:spPr>
          <a:xfrm>
            <a:off x="5678525" y="704250"/>
            <a:ext cx="2733900" cy="3735000"/>
          </a:xfrm>
          <a:prstGeom prst="ellipse">
            <a:avLst/>
          </a:prstGeom>
          <a:noFill/>
          <a:ln>
            <a:noFill/>
          </a:ln>
        </p:spPr>
      </p:pic>
      <p:cxnSp>
        <p:nvCxnSpPr>
          <p:cNvPr id="9" name="Straight Connector 8"/>
          <p:cNvCxnSpPr/>
          <p:nvPr/>
        </p:nvCxnSpPr>
        <p:spPr>
          <a:xfrm>
            <a:off x="2590800" y="990600"/>
            <a:ext cx="1186543" cy="1"/>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descr="images (5).jfif"/>
          <p:cNvPicPr>
            <a:picLocks noChangeAspect="1"/>
          </p:cNvPicPr>
          <p:nvPr/>
        </p:nvPicPr>
        <p:blipFill>
          <a:blip r:embed="rId4"/>
          <a:stretch>
            <a:fillRect/>
          </a:stretch>
        </p:blipFill>
        <p:spPr>
          <a:xfrm>
            <a:off x="5105400" y="489858"/>
            <a:ext cx="3614057" cy="421277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54"/>
          <p:cNvSpPr txBox="1">
            <a:spLocks noGrp="1"/>
          </p:cNvSpPr>
          <p:nvPr>
            <p:ph type="title"/>
          </p:nvPr>
        </p:nvSpPr>
        <p:spPr>
          <a:xfrm rot="-535">
            <a:off x="713250" y="45133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BIBLIOGRAPHY</a:t>
            </a:r>
            <a:endParaRPr dirty="0"/>
          </a:p>
        </p:txBody>
      </p:sp>
      <p:sp>
        <p:nvSpPr>
          <p:cNvPr id="710" name="Google Shape;710;p54"/>
          <p:cNvSpPr txBox="1"/>
          <p:nvPr/>
        </p:nvSpPr>
        <p:spPr>
          <a:xfrm>
            <a:off x="789424" y="1462532"/>
            <a:ext cx="6525775" cy="27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miri"/>
              <a:ea typeface="Amiri"/>
              <a:cs typeface="Amiri"/>
              <a:sym typeface="Amiri"/>
            </a:endParaRPr>
          </a:p>
          <a:p>
            <a:pPr marL="0" lvl="0" indent="0" algn="l" rtl="0">
              <a:spcBef>
                <a:spcPts val="0"/>
              </a:spcBef>
              <a:spcAft>
                <a:spcPts val="0"/>
              </a:spcAft>
              <a:buNone/>
            </a:pPr>
            <a:endParaRPr dirty="0">
              <a:solidFill>
                <a:schemeClr val="dk1"/>
              </a:solidFill>
              <a:latin typeface="Amiri"/>
              <a:ea typeface="Amiri"/>
              <a:cs typeface="Amiri"/>
              <a:sym typeface="Amiri"/>
            </a:endParaRPr>
          </a:p>
        </p:txBody>
      </p:sp>
      <p:sp>
        <p:nvSpPr>
          <p:cNvPr id="712" name="Google Shape;712;p54"/>
          <p:cNvSpPr txBox="1"/>
          <p:nvPr/>
        </p:nvSpPr>
        <p:spPr>
          <a:xfrm>
            <a:off x="4752913" y="3697099"/>
            <a:ext cx="1642200" cy="49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endParaRPr dirty="0">
              <a:solidFill>
                <a:schemeClr val="dk1"/>
              </a:solidFill>
              <a:latin typeface="Amiri"/>
              <a:ea typeface="Amiri"/>
              <a:cs typeface="Amiri"/>
              <a:sym typeface="Amiri"/>
            </a:endParaRPr>
          </a:p>
        </p:txBody>
      </p:sp>
      <p:pic>
        <p:nvPicPr>
          <p:cNvPr id="718" name="Google Shape;718;p54"/>
          <p:cNvPicPr preferRelativeResize="0"/>
          <p:nvPr/>
        </p:nvPicPr>
        <p:blipFill rotWithShape="1">
          <a:blip r:embed="rId3">
            <a:alphaModFix/>
          </a:blip>
          <a:srcRect l="27280" t="12041" r="28253" b="21059"/>
          <a:stretch/>
        </p:blipFill>
        <p:spPr>
          <a:xfrm rot="-7594132" flipH="1">
            <a:off x="7635025" y="805275"/>
            <a:ext cx="2578772" cy="2182347"/>
          </a:xfrm>
          <a:prstGeom prst="rect">
            <a:avLst/>
          </a:prstGeom>
          <a:noFill/>
          <a:ln>
            <a:noFill/>
          </a:ln>
          <a:effectLst>
            <a:outerShdw blurRad="57150" dist="28575" dir="6900000" algn="bl" rotWithShape="0">
              <a:srgbClr val="000000">
                <a:alpha val="38000"/>
              </a:srgbClr>
            </a:outerShdw>
          </a:effectLst>
        </p:spPr>
      </p:pic>
      <p:sp>
        <p:nvSpPr>
          <p:cNvPr id="719" name="Google Shape;719;p54"/>
          <p:cNvSpPr/>
          <p:nvPr/>
        </p:nvSpPr>
        <p:spPr>
          <a:xfrm>
            <a:off x="8280925"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Straight Connector 14"/>
          <p:cNvCxnSpPr/>
          <p:nvPr/>
        </p:nvCxnSpPr>
        <p:spPr>
          <a:xfrm flipV="1">
            <a:off x="3265715" y="1023257"/>
            <a:ext cx="2645228" cy="10886"/>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099454" y="1184838"/>
            <a:ext cx="4713515" cy="3046988"/>
          </a:xfrm>
          <a:prstGeom prst="rect">
            <a:avLst/>
          </a:prstGeom>
        </p:spPr>
        <p:txBody>
          <a:bodyPr wrap="square">
            <a:spAutoFit/>
          </a:bodyPr>
          <a:lstStyle/>
          <a:p>
            <a:pPr>
              <a:buFont typeface="Wingdings" pitchFamily="2" charset="2"/>
              <a:buChar char="ü"/>
            </a:pPr>
            <a:r>
              <a:rPr lang="en-US" sz="1600" b="1" i="1" dirty="0" smtClean="0"/>
              <a:t>Information :</a:t>
            </a:r>
          </a:p>
          <a:p>
            <a:r>
              <a:rPr lang="en-US" sz="1600" i="1" dirty="0" smtClean="0"/>
              <a:t>Wikipedia , Google</a:t>
            </a:r>
          </a:p>
          <a:p>
            <a:endParaRPr lang="en-US" sz="1600" i="1" dirty="0" smtClean="0"/>
          </a:p>
          <a:p>
            <a:pPr>
              <a:buFont typeface="Wingdings" pitchFamily="2" charset="2"/>
              <a:buChar char="ü"/>
            </a:pPr>
            <a:r>
              <a:rPr lang="en-US" sz="1600" b="1" i="1" dirty="0" smtClean="0"/>
              <a:t>Images:</a:t>
            </a:r>
          </a:p>
          <a:p>
            <a:r>
              <a:rPr lang="en-US" sz="1600" i="1" dirty="0" smtClean="0"/>
              <a:t>99 images.com</a:t>
            </a:r>
          </a:p>
          <a:p>
            <a:r>
              <a:rPr lang="en-US" sz="1600" i="1" dirty="0" smtClean="0"/>
              <a:t>Pinterest.com</a:t>
            </a:r>
          </a:p>
          <a:p>
            <a:r>
              <a:rPr lang="en-US" sz="1600" i="1" dirty="0" smtClean="0"/>
              <a:t>Alamy.com</a:t>
            </a:r>
          </a:p>
          <a:p>
            <a:pPr lvl="0"/>
            <a:r>
              <a:rPr lang="en-US" sz="1600" i="1" dirty="0" smtClean="0"/>
              <a:t>Etc.</a:t>
            </a:r>
            <a:endParaRPr lang="en-US" sz="1600" b="1" dirty="0" smtClean="0">
              <a:solidFill>
                <a:schemeClr val="accent1"/>
              </a:solidFill>
              <a:latin typeface="Cinzel Decorative"/>
              <a:ea typeface="Cinzel Decorative"/>
              <a:cs typeface="Cinzel Decorative"/>
              <a:sym typeface="Cinzel Decorative"/>
            </a:endParaRPr>
          </a:p>
          <a:p>
            <a:pPr lvl="0">
              <a:buFont typeface="Wingdings" pitchFamily="2" charset="2"/>
              <a:buChar char="ü"/>
            </a:pPr>
            <a:r>
              <a:rPr lang="en-US" sz="1600" b="1" i="1" dirty="0" smtClean="0">
                <a:solidFill>
                  <a:schemeClr val="tx1"/>
                </a:solidFill>
                <a:latin typeface="Cinzel Decorative"/>
                <a:ea typeface="Cinzel Decorative"/>
                <a:cs typeface="Cinzel Decorative"/>
                <a:sym typeface="Cinzel Decorative"/>
              </a:rPr>
              <a:t>Background</a:t>
            </a:r>
          </a:p>
          <a:p>
            <a:pPr lvl="0"/>
            <a:r>
              <a:rPr lang="en-US" sz="1600" i="1" dirty="0" smtClean="0">
                <a:solidFill>
                  <a:schemeClr val="hlink"/>
                </a:solidFill>
                <a:uFill>
                  <a:noFill/>
                </a:uFill>
                <a:hlinkClick r:id="rId4"/>
              </a:rPr>
              <a:t>Ivy climbing plant composition with star shaped leaves rows ripe leaves</a:t>
            </a:r>
            <a:endParaRPr lang="en-US" sz="1600" i="1" dirty="0" smtClean="0"/>
          </a:p>
          <a:p>
            <a:endParaRPr lang="en-US" sz="1600" i="1" dirty="0" smtClean="0"/>
          </a:p>
        </p:txBody>
      </p:sp>
      <p:sp>
        <p:nvSpPr>
          <p:cNvPr id="22" name="Rectangle 21"/>
          <p:cNvSpPr/>
          <p:nvPr/>
        </p:nvSpPr>
        <p:spPr>
          <a:xfrm>
            <a:off x="1853074" y="2560122"/>
            <a:ext cx="248786" cy="369332"/>
          </a:xfrm>
          <a:prstGeom prst="rect">
            <a:avLst/>
          </a:prstGeom>
        </p:spPr>
        <p:txBody>
          <a:bodyPr wrap="none">
            <a:spAutoFit/>
          </a:bodyPr>
          <a:lstStyle/>
          <a:p>
            <a:r>
              <a:rPr lang="en-US" sz="1800" dirty="0" smtClean="0"/>
              <a:t>.</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4"/>
        <p:cNvGrpSpPr/>
        <p:nvPr/>
      </p:nvGrpSpPr>
      <p:grpSpPr>
        <a:xfrm>
          <a:off x="0" y="0"/>
          <a:ext cx="0" cy="0"/>
          <a:chOff x="0" y="0"/>
          <a:chExt cx="0" cy="0"/>
        </a:xfrm>
      </p:grpSpPr>
      <p:sp>
        <p:nvSpPr>
          <p:cNvPr id="635" name="Google Shape;635;p49"/>
          <p:cNvSpPr txBox="1">
            <a:spLocks noGrp="1"/>
          </p:cNvSpPr>
          <p:nvPr>
            <p:ph type="title"/>
          </p:nvPr>
        </p:nvSpPr>
        <p:spPr>
          <a:xfrm>
            <a:off x="345362" y="1058525"/>
            <a:ext cx="4047600" cy="22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smtClean="0"/>
              <a:t>THANK YOU</a:t>
            </a:r>
            <a:endParaRPr sz="4800" dirty="0"/>
          </a:p>
        </p:txBody>
      </p:sp>
      <p:pic>
        <p:nvPicPr>
          <p:cNvPr id="636" name="Google Shape;636;p49"/>
          <p:cNvPicPr preferRelativeResize="0"/>
          <p:nvPr/>
        </p:nvPicPr>
        <p:blipFill rotWithShape="1">
          <a:blip r:embed="rId4">
            <a:alphaModFix/>
          </a:blip>
          <a:srcRect l="33555" t="8680" r="42709" b="5886"/>
          <a:stretch/>
        </p:blipFill>
        <p:spPr>
          <a:xfrm rot="-9120022" flipH="1">
            <a:off x="6311777" y="-1243712"/>
            <a:ext cx="2170249" cy="4394276"/>
          </a:xfrm>
          <a:prstGeom prst="rect">
            <a:avLst/>
          </a:prstGeom>
          <a:noFill/>
          <a:ln>
            <a:noFill/>
          </a:ln>
          <a:effectLst>
            <a:outerShdw blurRad="57150" dist="28575" dir="6840000" algn="bl" rotWithShape="0">
              <a:srgbClr val="000000">
                <a:alpha val="39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7"/>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smtClean="0"/>
              <a:t>SELF INTRODUCTION</a:t>
            </a:r>
            <a:endParaRPr lang="en-US" sz="3200" dirty="0"/>
          </a:p>
        </p:txBody>
      </p:sp>
      <p:sp>
        <p:nvSpPr>
          <p:cNvPr id="4" name="Text Placeholder 3"/>
          <p:cNvSpPr>
            <a:spLocks noGrp="1"/>
          </p:cNvSpPr>
          <p:nvPr>
            <p:ph type="body" idx="1"/>
          </p:nvPr>
        </p:nvSpPr>
        <p:spPr/>
        <p:txBody>
          <a:bodyPr/>
          <a:lstStyle/>
          <a:p>
            <a:pPr>
              <a:buNone/>
            </a:pPr>
            <a:r>
              <a:rPr lang="en-US" sz="2400" dirty="0" smtClean="0"/>
              <a:t>Name ~ Aditya Kumar</a:t>
            </a:r>
          </a:p>
          <a:p>
            <a:pPr>
              <a:buNone/>
            </a:pPr>
            <a:r>
              <a:rPr lang="en-US" sz="2400" dirty="0" smtClean="0"/>
              <a:t>Year    ~ 1</a:t>
            </a:r>
            <a:r>
              <a:rPr lang="en-US" sz="2400" baseline="30000" dirty="0" smtClean="0"/>
              <a:t>st</a:t>
            </a:r>
            <a:r>
              <a:rPr lang="en-US" sz="2400" dirty="0" smtClean="0"/>
              <a:t> year</a:t>
            </a:r>
          </a:p>
          <a:p>
            <a:pPr>
              <a:buNone/>
            </a:pPr>
            <a:r>
              <a:rPr lang="en-US" sz="2400" dirty="0" smtClean="0"/>
              <a:t>Dept .  ~ CSE (AI &amp; ML)</a:t>
            </a:r>
          </a:p>
          <a:p>
            <a:pPr>
              <a:buNone/>
            </a:pPr>
            <a:r>
              <a:rPr lang="en-US" sz="2400" dirty="0" smtClean="0"/>
              <a:t> Roll No. ~ 34230821034</a:t>
            </a:r>
          </a:p>
          <a:p>
            <a:pPr>
              <a:buNone/>
            </a:pPr>
            <a:r>
              <a:rPr lang="en-US" sz="2400" dirty="0" smtClean="0"/>
              <a:t>Subject Name ~ Language Laboratory</a:t>
            </a:r>
          </a:p>
          <a:p>
            <a:pPr>
              <a:buNone/>
            </a:pPr>
            <a:r>
              <a:rPr lang="en-US" sz="2400" dirty="0" smtClean="0"/>
              <a:t>Subject  Code ~ HMHU-291                      </a:t>
            </a:r>
          </a:p>
          <a:p>
            <a:endParaRPr lang="en-US" sz="2800" dirty="0"/>
          </a:p>
        </p:txBody>
      </p:sp>
      <p:cxnSp>
        <p:nvCxnSpPr>
          <p:cNvPr id="6" name="Straight Connector 5"/>
          <p:cNvCxnSpPr/>
          <p:nvPr/>
        </p:nvCxnSpPr>
        <p:spPr>
          <a:xfrm>
            <a:off x="2699792" y="987574"/>
            <a:ext cx="3744416"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rot="-535">
            <a:off x="680567" y="601"/>
            <a:ext cx="7717500" cy="572700"/>
          </a:xfrm>
        </p:spPr>
        <p:txBody>
          <a:bodyPr/>
          <a:lstStyle/>
          <a:p>
            <a:pPr lvl="0"/>
            <a:r>
              <a:rPr lang="en-US" dirty="0" smtClean="0"/>
              <a:t>INDEX</a:t>
            </a:r>
            <a:endParaRPr lang="en-US" dirty="0"/>
          </a:p>
        </p:txBody>
      </p:sp>
      <p:sp>
        <p:nvSpPr>
          <p:cNvPr id="54" name="Text Placeholder 53"/>
          <p:cNvSpPr>
            <a:spLocks noGrp="1"/>
          </p:cNvSpPr>
          <p:nvPr>
            <p:ph type="body" idx="1"/>
          </p:nvPr>
        </p:nvSpPr>
        <p:spPr>
          <a:xfrm>
            <a:off x="879772" y="784093"/>
            <a:ext cx="3713700" cy="2462700"/>
          </a:xfrm>
        </p:spPr>
        <p:txBody>
          <a:bodyPr/>
          <a:lstStyle/>
          <a:p>
            <a:r>
              <a:rPr lang="en-US" sz="1050" dirty="0" smtClean="0"/>
              <a:t>TILTE PAGE </a:t>
            </a:r>
          </a:p>
          <a:p>
            <a:r>
              <a:rPr lang="en-US" sz="1050" dirty="0" smtClean="0"/>
              <a:t>SELF INTRODUCTION</a:t>
            </a:r>
          </a:p>
          <a:p>
            <a:r>
              <a:rPr lang="en-US" sz="1050" dirty="0" smtClean="0"/>
              <a:t>INDEX PAGE</a:t>
            </a:r>
          </a:p>
          <a:p>
            <a:r>
              <a:rPr lang="en-US" sz="1050" dirty="0" smtClean="0"/>
              <a:t>ACKNOWLEDGEMENT</a:t>
            </a:r>
          </a:p>
          <a:p>
            <a:r>
              <a:rPr lang="en-US" sz="1050" dirty="0" smtClean="0"/>
              <a:t>INTRODUCTION OF KATE WINSLET</a:t>
            </a:r>
          </a:p>
          <a:p>
            <a:r>
              <a:rPr lang="en-US" sz="1050" dirty="0" smtClean="0"/>
              <a:t>BIRTH</a:t>
            </a:r>
          </a:p>
          <a:p>
            <a:r>
              <a:rPr lang="en-US" sz="1050" dirty="0" smtClean="0"/>
              <a:t>CHILDHOOD AND EARLY LIFE</a:t>
            </a:r>
          </a:p>
          <a:p>
            <a:r>
              <a:rPr lang="en-US" sz="1050" dirty="0" smtClean="0"/>
              <a:t>PERSONAL BIOGRAPHY</a:t>
            </a:r>
          </a:p>
          <a:p>
            <a:r>
              <a:rPr lang="en-US" sz="1050" dirty="0" smtClean="0"/>
              <a:t>OTHER VENTURES</a:t>
            </a:r>
          </a:p>
          <a:p>
            <a:r>
              <a:rPr lang="en-US" sz="1050" dirty="0" smtClean="0"/>
              <a:t>ACTING CREDITS AND AWARDS</a:t>
            </a:r>
          </a:p>
          <a:p>
            <a:r>
              <a:rPr lang="en-US" sz="1050" dirty="0" smtClean="0"/>
              <a:t>CURRENT WORK DETAILS</a:t>
            </a:r>
          </a:p>
          <a:p>
            <a:r>
              <a:rPr lang="en-US" sz="1050" dirty="0" smtClean="0"/>
              <a:t>CONCLUSION</a:t>
            </a:r>
          </a:p>
          <a:p>
            <a:r>
              <a:rPr lang="en-US" sz="1050" dirty="0" smtClean="0"/>
              <a:t>QUOTES</a:t>
            </a:r>
          </a:p>
          <a:p>
            <a:r>
              <a:rPr lang="en-US" sz="1050" dirty="0" smtClean="0"/>
              <a:t>BIBLIOGRAPHY</a:t>
            </a:r>
          </a:p>
          <a:p>
            <a:r>
              <a:rPr lang="en-US" sz="1050" dirty="0" smtClean="0"/>
              <a:t>THANKING SLIDE</a:t>
            </a:r>
          </a:p>
          <a:p>
            <a:endParaRPr lang="en-US" dirty="0" smtClean="0"/>
          </a:p>
          <a:p>
            <a:endParaRPr lang="en-US" dirty="0" smtClean="0"/>
          </a:p>
          <a:p>
            <a:endParaRPr lang="en-US" dirty="0"/>
          </a:p>
        </p:txBody>
      </p:sp>
      <p:sp>
        <p:nvSpPr>
          <p:cNvPr id="55" name="Text Placeholder 54"/>
          <p:cNvSpPr>
            <a:spLocks noGrp="1"/>
          </p:cNvSpPr>
          <p:nvPr>
            <p:ph type="body" idx="2"/>
          </p:nvPr>
        </p:nvSpPr>
        <p:spPr>
          <a:xfrm>
            <a:off x="4659410" y="784092"/>
            <a:ext cx="3713700" cy="2462700"/>
          </a:xfrm>
        </p:spPr>
        <p:txBody>
          <a:bodyPr/>
          <a:lstStyle/>
          <a:p>
            <a:r>
              <a:rPr lang="en-US" sz="1050" dirty="0" smtClean="0"/>
              <a:t>01</a:t>
            </a:r>
          </a:p>
          <a:p>
            <a:r>
              <a:rPr lang="en-US" sz="1050" dirty="0" smtClean="0"/>
              <a:t>02</a:t>
            </a:r>
          </a:p>
          <a:p>
            <a:r>
              <a:rPr lang="en-US" sz="1050" dirty="0" smtClean="0"/>
              <a:t>03</a:t>
            </a:r>
          </a:p>
          <a:p>
            <a:r>
              <a:rPr lang="en-US" sz="1050" dirty="0" smtClean="0"/>
              <a:t>04</a:t>
            </a:r>
          </a:p>
          <a:p>
            <a:r>
              <a:rPr lang="en-US" sz="1050" dirty="0" smtClean="0"/>
              <a:t>05</a:t>
            </a:r>
          </a:p>
          <a:p>
            <a:r>
              <a:rPr lang="en-US" sz="1050" dirty="0" smtClean="0"/>
              <a:t>06</a:t>
            </a:r>
          </a:p>
          <a:p>
            <a:r>
              <a:rPr lang="en-US" sz="1050" dirty="0" smtClean="0"/>
              <a:t>07</a:t>
            </a:r>
          </a:p>
          <a:p>
            <a:r>
              <a:rPr lang="en-US" sz="1050" dirty="0" smtClean="0"/>
              <a:t>08</a:t>
            </a:r>
          </a:p>
          <a:p>
            <a:r>
              <a:rPr lang="en-US" sz="1050" dirty="0" smtClean="0"/>
              <a:t>09</a:t>
            </a:r>
          </a:p>
          <a:p>
            <a:r>
              <a:rPr lang="en-US" sz="1050" dirty="0" smtClean="0"/>
              <a:t>10</a:t>
            </a:r>
          </a:p>
          <a:p>
            <a:r>
              <a:rPr lang="en-US" sz="1050" dirty="0" smtClean="0"/>
              <a:t>11</a:t>
            </a:r>
          </a:p>
          <a:p>
            <a:r>
              <a:rPr lang="en-US" sz="1050" dirty="0" smtClean="0"/>
              <a:t>12</a:t>
            </a:r>
          </a:p>
          <a:p>
            <a:r>
              <a:rPr lang="en-US" sz="1050" dirty="0" smtClean="0"/>
              <a:t>13</a:t>
            </a:r>
          </a:p>
          <a:p>
            <a:r>
              <a:rPr lang="en-US" sz="1050" dirty="0" smtClean="0"/>
              <a:t>14</a:t>
            </a:r>
          </a:p>
          <a:p>
            <a:r>
              <a:rPr lang="en-US" sz="1050" dirty="0" smtClean="0"/>
              <a:t>15</a:t>
            </a:r>
            <a:endParaRPr lang="en-US" dirty="0"/>
          </a:p>
        </p:txBody>
      </p:sp>
      <p:sp>
        <p:nvSpPr>
          <p:cNvPr id="56" name="Subtitle 55"/>
          <p:cNvSpPr>
            <a:spLocks noGrp="1"/>
          </p:cNvSpPr>
          <p:nvPr>
            <p:ph type="subTitle" idx="3"/>
          </p:nvPr>
        </p:nvSpPr>
        <p:spPr>
          <a:xfrm>
            <a:off x="792686" y="513154"/>
            <a:ext cx="3713700" cy="387900"/>
          </a:xfrm>
        </p:spPr>
        <p:txBody>
          <a:bodyPr/>
          <a:lstStyle/>
          <a:p>
            <a:r>
              <a:rPr lang="en-US" dirty="0" smtClean="0"/>
              <a:t>CONTENT</a:t>
            </a:r>
            <a:endParaRPr lang="en-US" dirty="0"/>
          </a:p>
        </p:txBody>
      </p:sp>
      <p:sp>
        <p:nvSpPr>
          <p:cNvPr id="57" name="Subtitle 56"/>
          <p:cNvSpPr>
            <a:spLocks noGrp="1"/>
          </p:cNvSpPr>
          <p:nvPr>
            <p:ph type="subTitle" idx="4"/>
          </p:nvPr>
        </p:nvSpPr>
        <p:spPr>
          <a:xfrm>
            <a:off x="4615868" y="513153"/>
            <a:ext cx="3713700" cy="387900"/>
          </a:xfrm>
        </p:spPr>
        <p:txBody>
          <a:bodyPr/>
          <a:lstStyle/>
          <a:p>
            <a:r>
              <a:rPr lang="en-US" dirty="0" smtClean="0"/>
              <a:t>PAGE NO.</a:t>
            </a:r>
            <a:endParaRPr lang="en-US" dirty="0"/>
          </a:p>
        </p:txBody>
      </p:sp>
      <p:sp>
        <p:nvSpPr>
          <p:cNvPr id="412" name="Google Shape;412;p36"/>
          <p:cNvSpPr txBox="1"/>
          <p:nvPr/>
        </p:nvSpPr>
        <p:spPr>
          <a:xfrm>
            <a:off x="710825" y="1056725"/>
            <a:ext cx="7704000" cy="510900"/>
          </a:xfrm>
          <a:prstGeom prst="rect">
            <a:avLst/>
          </a:prstGeom>
          <a:noFill/>
          <a:ln>
            <a:noFill/>
          </a:ln>
        </p:spPr>
        <p:txBody>
          <a:bodyPr spcFirstLastPara="1" wrap="square" lIns="91425" tIns="91425" rIns="0" bIns="91425" anchor="t" anchorCtr="0">
            <a:noAutofit/>
          </a:bodyPr>
          <a:lstStyle/>
          <a:p>
            <a:pPr algn="ctr"/>
            <a:endParaRPr lang="en-US" sz="1200" b="1" dirty="0" smtClean="0">
              <a:solidFill>
                <a:schemeClr val="dk1"/>
              </a:solidFill>
              <a:latin typeface="Amiri"/>
              <a:ea typeface="Amiri"/>
              <a:cs typeface="Amiri"/>
              <a:sym typeface="Amiri"/>
            </a:endParaRPr>
          </a:p>
        </p:txBody>
      </p:sp>
      <p:sp>
        <p:nvSpPr>
          <p:cNvPr id="413" name="Google Shape;413;p36"/>
          <p:cNvSpPr txBox="1"/>
          <p:nvPr/>
        </p:nvSpPr>
        <p:spPr>
          <a:xfrm>
            <a:off x="869450" y="4293975"/>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500" dirty="0">
              <a:solidFill>
                <a:schemeClr val="accent1"/>
              </a:solidFill>
              <a:latin typeface="Amiri"/>
              <a:ea typeface="Amiri"/>
              <a:cs typeface="Amiri"/>
              <a:sym typeface="Amiri"/>
            </a:endParaRPr>
          </a:p>
        </p:txBody>
      </p:sp>
      <p:sp>
        <p:nvSpPr>
          <p:cNvPr id="414" name="Google Shape;414;p36"/>
          <p:cNvSpPr txBox="1"/>
          <p:nvPr/>
        </p:nvSpPr>
        <p:spPr>
          <a:xfrm>
            <a:off x="642258" y="1034143"/>
            <a:ext cx="7632282" cy="37215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600" b="1" dirty="0">
              <a:solidFill>
                <a:schemeClr val="accent1"/>
              </a:solidFill>
              <a:latin typeface="Amiri"/>
              <a:ea typeface="Amiri"/>
              <a:cs typeface="Amiri"/>
              <a:sym typeface="Amiri"/>
            </a:endParaRPr>
          </a:p>
        </p:txBody>
      </p:sp>
      <p:sp>
        <p:nvSpPr>
          <p:cNvPr id="416" name="Google Shape;416;p36"/>
          <p:cNvSpPr/>
          <p:nvPr/>
        </p:nvSpPr>
        <p:spPr>
          <a:xfrm>
            <a:off x="8471650" y="4605675"/>
            <a:ext cx="299700" cy="300000"/>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Straight Connector 58"/>
          <p:cNvCxnSpPr/>
          <p:nvPr/>
        </p:nvCxnSpPr>
        <p:spPr>
          <a:xfrm>
            <a:off x="4093029" y="555172"/>
            <a:ext cx="9906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9" name="Google Shape;449;p38"/>
          <p:cNvSpPr txBox="1">
            <a:spLocks noGrp="1"/>
          </p:cNvSpPr>
          <p:nvPr>
            <p:ph type="subTitle" idx="2"/>
          </p:nvPr>
        </p:nvSpPr>
        <p:spPr>
          <a:xfrm>
            <a:off x="522513" y="1453243"/>
            <a:ext cx="6564087" cy="3690257"/>
          </a:xfrm>
          <a:prstGeom prst="rect">
            <a:avLst/>
          </a:prstGeom>
        </p:spPr>
        <p:txBody>
          <a:bodyPr spcFirstLastPara="1" wrap="square" lIns="91425" tIns="91425" rIns="91425" bIns="91425" anchor="t" anchorCtr="0">
            <a:noAutofit/>
          </a:bodyPr>
          <a:lstStyle/>
          <a:p>
            <a:r>
              <a:rPr lang="en-US" sz="1800" dirty="0" smtClean="0"/>
              <a:t>I would like to express my special thanks of gratitude to my teacher Mr. Arnab Chakraborty, who gave me the golden opportunity to do this wonderful project of power point presentation.</a:t>
            </a:r>
          </a:p>
          <a:p>
            <a:r>
              <a:rPr lang="en-US" sz="1800" dirty="0" smtClean="0"/>
              <a:t>Who also helped me in completing my project. I came to know about so many new things I am really thankful to them.</a:t>
            </a:r>
          </a:p>
          <a:p>
            <a:r>
              <a:rPr lang="en-US" sz="1800" dirty="0" smtClean="0"/>
              <a:t>Secondly I would also like to thank my parents and friends who helped me a lot in finalizing this project within the limited time frame</a:t>
            </a:r>
            <a:endParaRPr sz="1800" dirty="0"/>
          </a:p>
        </p:txBody>
      </p:sp>
      <p:pic>
        <p:nvPicPr>
          <p:cNvPr id="454" name="Google Shape;454;p38"/>
          <p:cNvPicPr preferRelativeResize="0"/>
          <p:nvPr/>
        </p:nvPicPr>
        <p:blipFill rotWithShape="1">
          <a:blip r:embed="rId3">
            <a:alphaModFix/>
          </a:blip>
          <a:srcRect l="27280" t="12041" r="28253" b="21059"/>
          <a:stretch/>
        </p:blipFill>
        <p:spPr>
          <a:xfrm rot="8353280" flipH="1">
            <a:off x="6851151" y="-316375"/>
            <a:ext cx="2578773" cy="2182347"/>
          </a:xfrm>
          <a:prstGeom prst="rect">
            <a:avLst/>
          </a:prstGeom>
          <a:noFill/>
          <a:ln>
            <a:noFill/>
          </a:ln>
          <a:effectLst>
            <a:outerShdw blurRad="57150" dist="28575" dir="6900000" algn="bl" rotWithShape="0">
              <a:srgbClr val="000000">
                <a:alpha val="38000"/>
              </a:srgbClr>
            </a:outerShdw>
          </a:effectLst>
        </p:spPr>
      </p:pic>
      <p:pic>
        <p:nvPicPr>
          <p:cNvPr id="455" name="Google Shape;455;p38"/>
          <p:cNvPicPr preferRelativeResize="0"/>
          <p:nvPr/>
        </p:nvPicPr>
        <p:blipFill rotWithShape="1">
          <a:blip r:embed="rId4">
            <a:alphaModFix/>
          </a:blip>
          <a:srcRect l="41277" t="17794" r="39777" b="17593"/>
          <a:stretch/>
        </p:blipFill>
        <p:spPr>
          <a:xfrm rot="7690397">
            <a:off x="7121941" y="3174448"/>
            <a:ext cx="1614920" cy="3097929"/>
          </a:xfrm>
          <a:prstGeom prst="rect">
            <a:avLst/>
          </a:prstGeom>
          <a:noFill/>
          <a:ln>
            <a:noFill/>
          </a:ln>
          <a:effectLst>
            <a:outerShdw blurRad="57150" dist="28575" dir="6900000" algn="bl" rotWithShape="0">
              <a:srgbClr val="000000">
                <a:alpha val="36000"/>
              </a:srgbClr>
            </a:outerShdw>
          </a:effectLst>
        </p:spPr>
      </p:pic>
      <p:sp>
        <p:nvSpPr>
          <p:cNvPr id="11" name="Subtitle 10"/>
          <p:cNvSpPr>
            <a:spLocks noGrp="1"/>
          </p:cNvSpPr>
          <p:nvPr>
            <p:ph type="subTitle" idx="1"/>
          </p:nvPr>
        </p:nvSpPr>
        <p:spPr>
          <a:xfrm>
            <a:off x="1486111" y="553314"/>
            <a:ext cx="5749200" cy="416100"/>
          </a:xfrm>
        </p:spPr>
        <p:txBody>
          <a:bodyPr/>
          <a:lstStyle/>
          <a:p>
            <a:pPr algn="ctr"/>
            <a:r>
              <a:rPr lang="en-US" sz="2800" dirty="0" smtClean="0"/>
              <a:t>A cknowledgement</a:t>
            </a:r>
            <a:endParaRPr lang="en-US" sz="2800" dirty="0"/>
          </a:p>
        </p:txBody>
      </p:sp>
      <p:cxnSp>
        <p:nvCxnSpPr>
          <p:cNvPr id="16" name="Straight Connector 15"/>
          <p:cNvCxnSpPr/>
          <p:nvPr/>
        </p:nvCxnSpPr>
        <p:spPr>
          <a:xfrm>
            <a:off x="2710543" y="990600"/>
            <a:ext cx="357051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9"/>
          <p:cNvSpPr txBox="1">
            <a:spLocks noGrp="1"/>
          </p:cNvSpPr>
          <p:nvPr>
            <p:ph type="title"/>
          </p:nvPr>
        </p:nvSpPr>
        <p:spPr>
          <a:xfrm>
            <a:off x="-620110" y="188377"/>
            <a:ext cx="7010399" cy="508500"/>
          </a:xfrm>
          <a:prstGeom prst="rect">
            <a:avLst/>
          </a:prstGeom>
        </p:spPr>
        <p:txBody>
          <a:bodyPr spcFirstLastPara="1" wrap="square" lIns="91425" tIns="91425" rIns="91425" bIns="91425" anchor="t" anchorCtr="0">
            <a:noAutofit/>
          </a:bodyPr>
          <a:lstStyle/>
          <a:p>
            <a:pPr lvl="0">
              <a:buSzPts val="1100"/>
            </a:pPr>
            <a:r>
              <a:rPr lang="en" sz="3200" dirty="0" smtClean="0">
                <a:solidFill>
                  <a:schemeClr val="tx1"/>
                </a:solidFill>
              </a:rPr>
              <a:t>INTRODUCTION OF K</a:t>
            </a:r>
            <a:r>
              <a:rPr lang="en-US" sz="3200" dirty="0" smtClean="0">
                <a:solidFill>
                  <a:schemeClr val="tx1"/>
                </a:solidFill>
              </a:rPr>
              <a:t>ATE WINSLET</a:t>
            </a:r>
            <a:endParaRPr sz="3200" dirty="0">
              <a:solidFill>
                <a:schemeClr val="tx1"/>
              </a:solidFill>
            </a:endParaRPr>
          </a:p>
        </p:txBody>
      </p:sp>
      <p:sp>
        <p:nvSpPr>
          <p:cNvPr id="461" name="Google Shape;461;p39"/>
          <p:cNvSpPr txBox="1">
            <a:spLocks noGrp="1"/>
          </p:cNvSpPr>
          <p:nvPr>
            <p:ph type="subTitle" idx="1"/>
          </p:nvPr>
        </p:nvSpPr>
        <p:spPr>
          <a:xfrm>
            <a:off x="1040524" y="1566042"/>
            <a:ext cx="5330969" cy="2753710"/>
          </a:xfrm>
          <a:prstGeom prst="rect">
            <a:avLst/>
          </a:prstGeom>
        </p:spPr>
        <p:txBody>
          <a:bodyPr spcFirstLastPara="1" wrap="square" lIns="91425" tIns="91425" rIns="91425" bIns="91425" anchor="t" anchorCtr="0">
            <a:noAutofit/>
          </a:bodyPr>
          <a:lstStyle/>
          <a:p>
            <a:pPr algn="l"/>
            <a:r>
              <a:rPr lang="en-US" sz="2000" b="1" dirty="0" smtClean="0"/>
              <a:t>Kate Winslet</a:t>
            </a:r>
            <a:r>
              <a:rPr lang="en-US" sz="2000" dirty="0" smtClean="0"/>
              <a:t>, in full </a:t>
            </a:r>
            <a:r>
              <a:rPr lang="en-US" sz="2000" b="1" dirty="0" smtClean="0"/>
              <a:t>Kate Elizabeth Winslet</a:t>
            </a:r>
            <a:r>
              <a:rPr lang="en-US" sz="2000" dirty="0" smtClean="0"/>
              <a:t>, English actress known for her sharply drawn portrayals of spirited and unusual women.</a:t>
            </a:r>
          </a:p>
          <a:p>
            <a:pPr algn="l"/>
            <a:r>
              <a:rPr lang="en-US" sz="2000" dirty="0" smtClean="0"/>
              <a:t>Best known for her portrayal of ‘Rose’ in the 1997 American epic romance and disaster film ‘Titanic’.</a:t>
            </a:r>
            <a:endParaRPr sz="2000" dirty="0"/>
          </a:p>
        </p:txBody>
      </p:sp>
      <p:pic>
        <p:nvPicPr>
          <p:cNvPr id="5" name="Picture 4" descr="wallpapersden.com_kate-winslet-hot-eye-images_1668x2224.jpg"/>
          <p:cNvPicPr>
            <a:picLocks noChangeAspect="1"/>
          </p:cNvPicPr>
          <p:nvPr/>
        </p:nvPicPr>
        <p:blipFill>
          <a:blip r:embed="rId3"/>
          <a:stretch>
            <a:fillRect/>
          </a:stretch>
        </p:blipFill>
        <p:spPr>
          <a:xfrm>
            <a:off x="6159062" y="704193"/>
            <a:ext cx="2837793" cy="3857297"/>
          </a:xfrm>
          <a:prstGeom prst="rect">
            <a:avLst/>
          </a:prstGeom>
        </p:spPr>
      </p:pic>
      <p:cxnSp>
        <p:nvCxnSpPr>
          <p:cNvPr id="7" name="Straight Connector 6"/>
          <p:cNvCxnSpPr/>
          <p:nvPr/>
        </p:nvCxnSpPr>
        <p:spPr>
          <a:xfrm>
            <a:off x="2354317" y="1282262"/>
            <a:ext cx="114562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0"/>
          <p:cNvSpPr txBox="1">
            <a:spLocks noGrp="1"/>
          </p:cNvSpPr>
          <p:nvPr>
            <p:ph type="title"/>
          </p:nvPr>
        </p:nvSpPr>
        <p:spPr>
          <a:xfrm>
            <a:off x="1132004" y="534138"/>
            <a:ext cx="5261400" cy="86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BIRTH</a:t>
            </a:r>
            <a:endParaRPr dirty="0"/>
          </a:p>
        </p:txBody>
      </p:sp>
      <p:sp>
        <p:nvSpPr>
          <p:cNvPr id="467" name="Google Shape;467;p40"/>
          <p:cNvSpPr txBox="1">
            <a:spLocks noGrp="1"/>
          </p:cNvSpPr>
          <p:nvPr>
            <p:ph type="subTitle" idx="1"/>
          </p:nvPr>
        </p:nvSpPr>
        <p:spPr>
          <a:xfrm>
            <a:off x="1376856" y="1534509"/>
            <a:ext cx="3563006" cy="3132083"/>
          </a:xfrm>
          <a:prstGeom prst="rect">
            <a:avLst/>
          </a:prstGeom>
        </p:spPr>
        <p:txBody>
          <a:bodyPr spcFirstLastPara="1" wrap="square" lIns="91425" tIns="91425" rIns="91425" bIns="91425" anchor="t" anchorCtr="0">
            <a:noAutofit/>
          </a:bodyPr>
          <a:lstStyle/>
          <a:p>
            <a:pPr algn="l"/>
            <a:r>
              <a:rPr lang="en-US" sz="2000" dirty="0" smtClean="0"/>
              <a:t>     Kate Elizabeth Winslet was born on 5 October 1975 (age 46)</a:t>
            </a:r>
            <a:br>
              <a:rPr lang="en-US" sz="2000" dirty="0" smtClean="0"/>
            </a:br>
            <a:r>
              <a:rPr lang="en-US" sz="2000" dirty="0" smtClean="0">
                <a:hlinkClick r:id="rId3" tooltip="Reading, Berkshire"/>
              </a:rPr>
              <a:t>Reading, Berkshire</a:t>
            </a:r>
            <a:r>
              <a:rPr lang="en-US" sz="2000" dirty="0" smtClean="0"/>
              <a:t>, England. Kate is of British descent, and also has Irish ancestry on her father's side and Swedish ancestry on her mother's side</a:t>
            </a:r>
          </a:p>
          <a:p>
            <a:endParaRPr lang="en-US" dirty="0" smtClean="0"/>
          </a:p>
          <a:p>
            <a:pPr marL="0" lvl="0" indent="0" algn="ctr" rtl="0">
              <a:spcBef>
                <a:spcPts val="0"/>
              </a:spcBef>
              <a:spcAft>
                <a:spcPts val="0"/>
              </a:spcAft>
              <a:buClr>
                <a:schemeClr val="dk1"/>
              </a:buClr>
              <a:buSzPts val="1100"/>
              <a:buFont typeface="Arial"/>
              <a:buNone/>
            </a:pPr>
            <a:endParaRPr b="1" dirty="0"/>
          </a:p>
        </p:txBody>
      </p:sp>
      <p:cxnSp>
        <p:nvCxnSpPr>
          <p:cNvPr id="469" name="Google Shape;469;p40"/>
          <p:cNvCxnSpPr/>
          <p:nvPr/>
        </p:nvCxnSpPr>
        <p:spPr>
          <a:xfrm>
            <a:off x="4572000" y="0"/>
            <a:ext cx="0" cy="387900"/>
          </a:xfrm>
          <a:prstGeom prst="straightConnector1">
            <a:avLst/>
          </a:prstGeom>
          <a:noFill/>
          <a:ln w="9525" cap="flat" cmpd="sng">
            <a:solidFill>
              <a:schemeClr val="lt2"/>
            </a:solidFill>
            <a:prstDash val="solid"/>
            <a:round/>
            <a:headEnd type="none" w="med" len="med"/>
            <a:tailEnd type="none" w="med" len="med"/>
          </a:ln>
        </p:spPr>
      </p:cxnSp>
      <p:pic>
        <p:nvPicPr>
          <p:cNvPr id="470" name="Google Shape;470;p40"/>
          <p:cNvPicPr preferRelativeResize="0"/>
          <p:nvPr/>
        </p:nvPicPr>
        <p:blipFill rotWithShape="1">
          <a:blip r:embed="rId4">
            <a:alphaModFix/>
          </a:blip>
          <a:srcRect l="41277" t="17794" r="39777" b="17593"/>
          <a:stretch/>
        </p:blipFill>
        <p:spPr>
          <a:xfrm rot="10800000">
            <a:off x="70563" y="2580675"/>
            <a:ext cx="1732349" cy="3323201"/>
          </a:xfrm>
          <a:prstGeom prst="rect">
            <a:avLst/>
          </a:prstGeom>
          <a:noFill/>
          <a:ln>
            <a:noFill/>
          </a:ln>
          <a:effectLst>
            <a:outerShdw blurRad="57150" dist="19050" dir="6840000" algn="bl" rotWithShape="0">
              <a:srgbClr val="000000">
                <a:alpha val="36000"/>
              </a:srgbClr>
            </a:outerShdw>
          </a:effectLst>
        </p:spPr>
      </p:pic>
      <p:cxnSp>
        <p:nvCxnSpPr>
          <p:cNvPr id="9" name="Straight Connector 8"/>
          <p:cNvCxnSpPr/>
          <p:nvPr/>
        </p:nvCxnSpPr>
        <p:spPr>
          <a:xfrm>
            <a:off x="3300249" y="1303281"/>
            <a:ext cx="840827"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download.jfif"/>
          <p:cNvPicPr>
            <a:picLocks noChangeAspect="1"/>
          </p:cNvPicPr>
          <p:nvPr/>
        </p:nvPicPr>
        <p:blipFill>
          <a:blip r:embed="rId5"/>
          <a:stretch>
            <a:fillRect/>
          </a:stretch>
        </p:blipFill>
        <p:spPr>
          <a:xfrm>
            <a:off x="5060412" y="1324303"/>
            <a:ext cx="2935213" cy="336139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1"/>
          <p:cNvSpPr txBox="1">
            <a:spLocks noGrp="1"/>
          </p:cNvSpPr>
          <p:nvPr>
            <p:ph type="title"/>
          </p:nvPr>
        </p:nvSpPr>
        <p:spPr>
          <a:xfrm>
            <a:off x="399393" y="208922"/>
            <a:ext cx="7872248" cy="670200"/>
          </a:xfrm>
          <a:prstGeom prst="rect">
            <a:avLst/>
          </a:prstGeom>
        </p:spPr>
        <p:txBody>
          <a:bodyPr spcFirstLastPara="1" wrap="square" lIns="91425" tIns="91425" rIns="91425" bIns="91425" anchor="b" anchorCtr="0">
            <a:noAutofit/>
          </a:bodyPr>
          <a:lstStyle/>
          <a:p>
            <a:pPr lvl="0" algn="ctr"/>
            <a:r>
              <a:rPr lang="en-US" dirty="0" smtClean="0">
                <a:solidFill>
                  <a:schemeClr val="tx1"/>
                </a:solidFill>
              </a:rPr>
              <a:t>CHILDHOOD AND  EARLY LIFE</a:t>
            </a:r>
            <a:endParaRPr dirty="0">
              <a:solidFill>
                <a:schemeClr val="tx1"/>
              </a:solidFill>
            </a:endParaRPr>
          </a:p>
        </p:txBody>
      </p:sp>
      <p:sp>
        <p:nvSpPr>
          <p:cNvPr id="477" name="Google Shape;477;p41"/>
          <p:cNvSpPr txBox="1">
            <a:spLocks noGrp="1"/>
          </p:cNvSpPr>
          <p:nvPr>
            <p:ph type="subTitle" idx="1"/>
          </p:nvPr>
        </p:nvSpPr>
        <p:spPr>
          <a:xfrm>
            <a:off x="0" y="903890"/>
            <a:ext cx="6138041" cy="3867807"/>
          </a:xfrm>
          <a:prstGeom prst="rect">
            <a:avLst/>
          </a:prstGeom>
        </p:spPr>
        <p:txBody>
          <a:bodyPr spcFirstLastPara="1" wrap="square" lIns="91425" tIns="91425" rIns="91425" bIns="91425" anchor="t" anchorCtr="0">
            <a:noAutofit/>
          </a:bodyPr>
          <a:lstStyle/>
          <a:p>
            <a:pPr>
              <a:buFont typeface="Courier New" pitchFamily="49" charset="0"/>
              <a:buChar char="o"/>
            </a:pPr>
            <a:r>
              <a:rPr lang="en-US" sz="1800" dirty="0" smtClean="0"/>
              <a:t>She started studying drama at the age of 11 at ‘Redroofs Theatre School,’ where she was made the head girl. She appeared in her first television advertisement for ‘Sugar Puffs’ at the age of 12.</a:t>
            </a:r>
          </a:p>
          <a:p>
            <a:pPr>
              <a:buFont typeface="Courier New" pitchFamily="49" charset="0"/>
              <a:buChar char="o"/>
            </a:pPr>
            <a:r>
              <a:rPr lang="en-US" sz="1800" dirty="0" smtClean="0"/>
              <a:t>In 1988, she appeared in the TV series ‘Shrinks.’ Three years later, she dropped out of school to pursue her acting career. She soon began appearing in theater productions, such as ‘Adrian Mole,’ ‘Peter Pan,’ and the sitcom ‘Get Back.’</a:t>
            </a:r>
          </a:p>
          <a:p>
            <a:pPr>
              <a:buFont typeface="Courier New" pitchFamily="49" charset="0"/>
              <a:buChar char="o"/>
            </a:pPr>
            <a:r>
              <a:rPr lang="en-US" sz="1800" dirty="0" smtClean="0"/>
              <a:t>In 1994, she landed her debut film role in a feature film titled ‘Heavenly Creatures’ which was directed by Peter Jackson. She caught the attention of many and received praise for her acting skills when she starred in ‘Sense and Sensibility,’ which released in 1995</a:t>
            </a:r>
            <a:r>
              <a:rPr lang="en-US" dirty="0" smtClean="0"/>
              <a:t>.</a:t>
            </a:r>
          </a:p>
        </p:txBody>
      </p:sp>
      <p:cxnSp>
        <p:nvCxnSpPr>
          <p:cNvPr id="7" name="Straight Connector 6"/>
          <p:cNvCxnSpPr/>
          <p:nvPr/>
        </p:nvCxnSpPr>
        <p:spPr>
          <a:xfrm>
            <a:off x="1534510" y="830318"/>
            <a:ext cx="57596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kate.jpg"/>
          <p:cNvPicPr>
            <a:picLocks noChangeAspect="1"/>
          </p:cNvPicPr>
          <p:nvPr/>
        </p:nvPicPr>
        <p:blipFill>
          <a:blip r:embed="rId3"/>
          <a:stretch>
            <a:fillRect/>
          </a:stretch>
        </p:blipFill>
        <p:spPr>
          <a:xfrm>
            <a:off x="6117021" y="1030013"/>
            <a:ext cx="2900855" cy="334228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7" name="Google Shape;487;p42"/>
          <p:cNvSpPr txBox="1">
            <a:spLocks noGrp="1"/>
          </p:cNvSpPr>
          <p:nvPr>
            <p:ph type="title"/>
          </p:nvPr>
        </p:nvSpPr>
        <p:spPr>
          <a:xfrm rot="-536">
            <a:off x="702715" y="147745"/>
            <a:ext cx="7699200" cy="572700"/>
          </a:xfrm>
        </p:spPr>
        <p:txBody>
          <a:bodyPr/>
          <a:lstStyle/>
          <a:p>
            <a:pPr lvl="0" algn="l"/>
            <a:r>
              <a:rPr lang="en-US" dirty="0" smtClean="0">
                <a:sym typeface="Cinzel Decorative"/>
              </a:rPr>
              <a:t> PERSONAL  BIOGRAPHY</a:t>
            </a:r>
            <a:endParaRPr lang="en-US" dirty="0">
              <a:sym typeface="Cinzel Decorative"/>
            </a:endParaRPr>
          </a:p>
        </p:txBody>
      </p:sp>
      <p:sp>
        <p:nvSpPr>
          <p:cNvPr id="490" name="Google Shape;490;p42"/>
          <p:cNvSpPr txBox="1"/>
          <p:nvPr/>
        </p:nvSpPr>
        <p:spPr>
          <a:xfrm>
            <a:off x="1044422" y="2003700"/>
            <a:ext cx="2012100" cy="64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endParaRPr sz="1800" b="1" dirty="0">
              <a:solidFill>
                <a:srgbClr val="65734B"/>
              </a:solidFill>
              <a:latin typeface="Cinzel Decorative"/>
              <a:ea typeface="Cinzel Decorative"/>
              <a:cs typeface="Cinzel Decorative"/>
              <a:sym typeface="Cinzel Decorative"/>
            </a:endParaRPr>
          </a:p>
        </p:txBody>
      </p:sp>
      <p:sp>
        <p:nvSpPr>
          <p:cNvPr id="491" name="Google Shape;491;p42"/>
          <p:cNvSpPr txBox="1"/>
          <p:nvPr/>
        </p:nvSpPr>
        <p:spPr>
          <a:xfrm>
            <a:off x="199697" y="998483"/>
            <a:ext cx="8702565" cy="375219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miri"/>
              <a:ea typeface="Amiri"/>
              <a:cs typeface="Amiri"/>
              <a:sym typeface="Amiri"/>
            </a:endParaRPr>
          </a:p>
        </p:txBody>
      </p:sp>
      <p:sp>
        <p:nvSpPr>
          <p:cNvPr id="493" name="Google Shape;493;p42"/>
          <p:cNvSpPr txBox="1"/>
          <p:nvPr/>
        </p:nvSpPr>
        <p:spPr>
          <a:xfrm>
            <a:off x="3305062" y="1901775"/>
            <a:ext cx="1476000" cy="32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800" b="1" dirty="0">
              <a:solidFill>
                <a:srgbClr val="65734B"/>
              </a:solidFill>
              <a:latin typeface="Cinzel Decorative"/>
              <a:ea typeface="Cinzel Decorative"/>
              <a:cs typeface="Cinzel Decorative"/>
              <a:sym typeface="Cinzel Decorative"/>
            </a:endParaRPr>
          </a:p>
        </p:txBody>
      </p:sp>
      <p:sp>
        <p:nvSpPr>
          <p:cNvPr id="515" name="Google Shape;515;p42"/>
          <p:cNvSpPr/>
          <p:nvPr/>
        </p:nvSpPr>
        <p:spPr>
          <a:xfrm>
            <a:off x="246078" y="239485"/>
            <a:ext cx="505036" cy="566057"/>
          </a:xfrm>
          <a:prstGeom prst="star4">
            <a:avLst>
              <a:gd name="adj" fmla="val 12500"/>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Rectangle 42"/>
          <p:cNvSpPr/>
          <p:nvPr/>
        </p:nvSpPr>
        <p:spPr>
          <a:xfrm>
            <a:off x="152400" y="1148126"/>
            <a:ext cx="5976257" cy="3170099"/>
          </a:xfrm>
          <a:prstGeom prst="rect">
            <a:avLst/>
          </a:prstGeom>
        </p:spPr>
        <p:txBody>
          <a:bodyPr wrap="square">
            <a:spAutoFit/>
          </a:bodyPr>
          <a:lstStyle/>
          <a:p>
            <a:r>
              <a:rPr lang="en-US" sz="2000" dirty="0" smtClean="0">
                <a:latin typeface="Gabriola" pitchFamily="82" charset="0"/>
              </a:rPr>
              <a:t>While filming Dark Season, fifteen-year-old Winslet began a romantic relationship with actor-writer Stephen Tredre, who was twelve years her senior. She considered him a major influence in her life and they lived together in London from 1991.They broke up in 1995, but remained close until Tredre died of bone cancer two years later. Winslet absented herself from the premiere of Titanic to attend his funeral. In 2008, she admitted to not overcoming his death. year after Tredre's death, Winslet met Jim Threapleton on the set of Hideous Kinky, on which he served as an assistant </a:t>
            </a:r>
            <a:r>
              <a:rPr lang="en-US" sz="2000" smtClean="0">
                <a:latin typeface="Gabriola" pitchFamily="82" charset="0"/>
              </a:rPr>
              <a:t>director</a:t>
            </a:r>
            <a:r>
              <a:rPr lang="en-US" sz="2000" smtClean="0">
                <a:latin typeface="Gabriola" pitchFamily="82" charset="0"/>
              </a:rPr>
              <a:t>. </a:t>
            </a:r>
            <a:r>
              <a:rPr lang="en-US" sz="2000" dirty="0" smtClean="0">
                <a:latin typeface="Gabriola" pitchFamily="82" charset="0"/>
              </a:rPr>
              <a:t>They married in November 1998 at her primary school in Reading, and their daughter, Mia, was born in 2000.</a:t>
            </a:r>
            <a:endParaRPr lang="en-US" sz="2000" dirty="0">
              <a:latin typeface="Gabriola" pitchFamily="82" charset="0"/>
            </a:endParaRPr>
          </a:p>
        </p:txBody>
      </p:sp>
      <p:pic>
        <p:nvPicPr>
          <p:cNvPr id="44" name="Picture 43" descr="thumb-1920-869847.jpg"/>
          <p:cNvPicPr>
            <a:picLocks noChangeAspect="1"/>
          </p:cNvPicPr>
          <p:nvPr/>
        </p:nvPicPr>
        <p:blipFill>
          <a:blip r:embed="rId3"/>
          <a:stretch>
            <a:fillRect/>
          </a:stretch>
        </p:blipFill>
        <p:spPr>
          <a:xfrm>
            <a:off x="6085114" y="413657"/>
            <a:ext cx="2862943" cy="4376057"/>
          </a:xfrm>
          <a:prstGeom prst="rect">
            <a:avLst/>
          </a:prstGeom>
        </p:spPr>
      </p:pic>
      <p:cxnSp>
        <p:nvCxnSpPr>
          <p:cNvPr id="46" name="Straight Connector 45"/>
          <p:cNvCxnSpPr/>
          <p:nvPr/>
        </p:nvCxnSpPr>
        <p:spPr>
          <a:xfrm>
            <a:off x="1164771" y="816429"/>
            <a:ext cx="4354286"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3"/>
          <p:cNvSpPr txBox="1">
            <a:spLocks noGrp="1"/>
          </p:cNvSpPr>
          <p:nvPr>
            <p:ph type="title"/>
          </p:nvPr>
        </p:nvSpPr>
        <p:spPr>
          <a:xfrm rot="-536">
            <a:off x="975985" y="304193"/>
            <a:ext cx="7699200" cy="572700"/>
          </a:xfrm>
          <a:prstGeom prst="rect">
            <a:avLst/>
          </a:prstGeom>
        </p:spPr>
        <p:txBody>
          <a:bodyPr spcFirstLastPara="1" wrap="square" lIns="91425" tIns="91425" rIns="91425" bIns="91425" anchor="t" anchorCtr="0">
            <a:noAutofit/>
          </a:bodyPr>
          <a:lstStyle/>
          <a:p>
            <a:pPr lvl="0"/>
            <a:r>
              <a:rPr lang="en" dirty="0" smtClean="0">
                <a:solidFill>
                  <a:schemeClr val="dk1"/>
                </a:solidFill>
              </a:rPr>
              <a:t>OTHER VENTuRES</a:t>
            </a:r>
            <a:endParaRPr dirty="0"/>
          </a:p>
        </p:txBody>
      </p:sp>
      <p:sp>
        <p:nvSpPr>
          <p:cNvPr id="526" name="Google Shape;526;p43"/>
          <p:cNvSpPr txBox="1">
            <a:spLocks noGrp="1"/>
          </p:cNvSpPr>
          <p:nvPr>
            <p:ph type="subTitle" idx="2"/>
          </p:nvPr>
        </p:nvSpPr>
        <p:spPr>
          <a:xfrm>
            <a:off x="3499945" y="1366344"/>
            <a:ext cx="5475888" cy="3205654"/>
          </a:xfrm>
          <a:prstGeom prst="rect">
            <a:avLst/>
          </a:prstGeom>
        </p:spPr>
        <p:txBody>
          <a:bodyPr spcFirstLastPara="1" wrap="square" lIns="91425" tIns="91425" rIns="91425" bIns="91425" anchor="t" anchorCtr="0">
            <a:noAutofit/>
          </a:bodyPr>
          <a:lstStyle/>
          <a:p>
            <a:pPr marL="0" lvl="0" indent="0" algn="ctr">
              <a:buSzPts val="1100"/>
            </a:pPr>
            <a:r>
              <a:rPr lang="en-US" sz="1800" dirty="0" smtClean="0"/>
              <a:t>Winslet has lent her support to several charities and causes , In 2006, she became a patron of a Gloucester-based charity, the Family Haven, which provides counseling services to vulnerable families. Winslet was one of the celebrities to participate in a 2007 auction to raise funds for the Afghanistan Relief Organization. In 2020, Winslet read a bedtime story as part of Save with Stories to raise funds for Save the Children's Emergency Corona virus Appeal.</a:t>
            </a:r>
            <a:endParaRPr sz="1800" dirty="0"/>
          </a:p>
        </p:txBody>
      </p:sp>
      <p:pic>
        <p:nvPicPr>
          <p:cNvPr id="531" name="Google Shape;531;p43"/>
          <p:cNvPicPr preferRelativeResize="0"/>
          <p:nvPr/>
        </p:nvPicPr>
        <p:blipFill rotWithShape="1">
          <a:blip r:embed="rId3">
            <a:alphaModFix/>
          </a:blip>
          <a:srcRect l="28218" t="17074" r="17672" b="18806"/>
          <a:stretch/>
        </p:blipFill>
        <p:spPr>
          <a:xfrm>
            <a:off x="-451944" y="-580864"/>
            <a:ext cx="4947950" cy="3298026"/>
          </a:xfrm>
          <a:prstGeom prst="rect">
            <a:avLst/>
          </a:prstGeom>
          <a:noFill/>
          <a:ln>
            <a:noFill/>
          </a:ln>
          <a:effectLst>
            <a:outerShdw blurRad="57150" dist="28575" dir="6840000" algn="bl" rotWithShape="0">
              <a:srgbClr val="000000">
                <a:alpha val="37000"/>
              </a:srgbClr>
            </a:outerShdw>
          </a:effectLst>
        </p:spPr>
      </p:pic>
      <p:pic>
        <p:nvPicPr>
          <p:cNvPr id="532" name="Google Shape;532;p43"/>
          <p:cNvPicPr preferRelativeResize="0"/>
          <p:nvPr/>
        </p:nvPicPr>
        <p:blipFill rotWithShape="1">
          <a:blip r:embed="rId4">
            <a:alphaModFix/>
          </a:blip>
          <a:srcRect l="22820" t="35125" r="60837" b="21928"/>
          <a:stretch/>
        </p:blipFill>
        <p:spPr>
          <a:xfrm rot="-1421199">
            <a:off x="1245976" y="3531603"/>
            <a:ext cx="1272375" cy="1880948"/>
          </a:xfrm>
          <a:prstGeom prst="rect">
            <a:avLst/>
          </a:prstGeom>
          <a:noFill/>
          <a:ln>
            <a:noFill/>
          </a:ln>
          <a:effectLst>
            <a:outerShdw blurRad="57150" dist="19050" dir="6840000" algn="bl" rotWithShape="0">
              <a:srgbClr val="000000">
                <a:alpha val="37000"/>
              </a:srgbClr>
            </a:outerShdw>
          </a:effectLst>
        </p:spPr>
      </p:pic>
      <p:cxnSp>
        <p:nvCxnSpPr>
          <p:cNvPr id="15" name="Straight Connector 14"/>
          <p:cNvCxnSpPr/>
          <p:nvPr/>
        </p:nvCxnSpPr>
        <p:spPr>
          <a:xfrm>
            <a:off x="5150069" y="924910"/>
            <a:ext cx="3079531" cy="10511"/>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descr="actresses-kate-winslet-actress-wallpaper-preview.jpg"/>
          <p:cNvPicPr>
            <a:picLocks noChangeAspect="1"/>
          </p:cNvPicPr>
          <p:nvPr/>
        </p:nvPicPr>
        <p:blipFill>
          <a:blip r:embed="rId5"/>
          <a:stretch>
            <a:fillRect/>
          </a:stretch>
        </p:blipFill>
        <p:spPr>
          <a:xfrm>
            <a:off x="178676" y="893380"/>
            <a:ext cx="3363310" cy="346841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Legacy of Roman Mythology Bachelor's Thesis by Slidesgo">
  <a:themeElements>
    <a:clrScheme name="Simple Light">
      <a:dk1>
        <a:srgbClr val="000000"/>
      </a:dk1>
      <a:lt1>
        <a:srgbClr val="FFFFFF"/>
      </a:lt1>
      <a:dk2>
        <a:srgbClr val="F1E8D8"/>
      </a:dk2>
      <a:lt2>
        <a:srgbClr val="5B6356"/>
      </a:lt2>
      <a:accent1>
        <a:srgbClr val="708648"/>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928</Words>
  <Application>Microsoft Office PowerPoint</Application>
  <PresentationFormat>On-screen Show (16:9)</PresentationFormat>
  <Paragraphs>93</Paragraphs>
  <Slides>15</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Arial</vt:lpstr>
      <vt:lpstr>Cinzel Decorative</vt:lpstr>
      <vt:lpstr>Amiri</vt:lpstr>
      <vt:lpstr>Livvic Medium</vt:lpstr>
      <vt:lpstr>Roboto</vt:lpstr>
      <vt:lpstr>Anaheim</vt:lpstr>
      <vt:lpstr>Courier New</vt:lpstr>
      <vt:lpstr>Gabriola</vt:lpstr>
      <vt:lpstr>Ink Free</vt:lpstr>
      <vt:lpstr>Wingdings</vt:lpstr>
      <vt:lpstr>Candara Light</vt:lpstr>
      <vt:lpstr>Roboto Condensed Light</vt:lpstr>
      <vt:lpstr>Muli</vt:lpstr>
      <vt:lpstr>Legacy of Roman Mythology Bachelor's Thesis by Slidesgo</vt:lpstr>
      <vt:lpstr>KATE  WINSLET</vt:lpstr>
      <vt:lpstr>SELF INTRODUCTION</vt:lpstr>
      <vt:lpstr>INDEX</vt:lpstr>
      <vt:lpstr>Slide 4</vt:lpstr>
      <vt:lpstr>INTRODUCTION OF KATE WINSLET</vt:lpstr>
      <vt:lpstr>BIRTH</vt:lpstr>
      <vt:lpstr>CHILDHOOD AND  EARLY LIFE</vt:lpstr>
      <vt:lpstr> PERSONAL  BIOGRAPHY</vt:lpstr>
      <vt:lpstr>OTHER VENTuRES</vt:lpstr>
      <vt:lpstr>ACTING CREDITS AND AWARDS</vt:lpstr>
      <vt:lpstr>CURRENT WORK AND DETAILS</vt:lpstr>
      <vt:lpstr>CONCLUSION</vt:lpstr>
      <vt:lpstr>QUOTES</vt:lpstr>
      <vt:lpstr>BIBLIOGRAPHY</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KATE  WINSLET</dc:title>
  <dc:creator>Aditya</dc:creator>
  <cp:lastModifiedBy>Rishuraj</cp:lastModifiedBy>
  <cp:revision>35</cp:revision>
  <dcterms:modified xsi:type="dcterms:W3CDTF">2022-06-13T08:04:26Z</dcterms:modified>
</cp:coreProperties>
</file>